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1" d="100"/>
          <a:sy n="111" d="100"/>
        </p:scale>
        <p:origin x="12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357430"/>
            <a:ext cx="6286544" cy="1470025"/>
          </a:xfrm>
        </p:spPr>
        <p:txBody>
          <a:bodyPr>
            <a:normAutofit/>
          </a:bodyPr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886200"/>
            <a:ext cx="6286544" cy="1471626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857628"/>
            <a:ext cx="6643734" cy="1500198"/>
          </a:xfrm>
        </p:spPr>
        <p:txBody>
          <a:bodyPr anchor="t">
            <a:norm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357430"/>
            <a:ext cx="6643734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56543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8" y="100584"/>
            <a:ext cx="8951976" cy="149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055F-2D76-4DCB-BF20-9AC08AA6A2F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80920" cy="35283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«Оптимизация учебного процесса с применением онлайн-тестирования  в ГБПОУ ДТБТ»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877272"/>
            <a:ext cx="45365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Применение принципов бережливого производства в образовании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145282"/>
            <a:ext cx="511256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профессиональное образовательное учреждение «Дзержинский техникум бизнеса и технологий»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3240360" cy="1672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6C0000"/>
                </a:solidFill>
                <a:effectLst/>
              </a:rPr>
              <a:t>КАРТОЧКА ПРОЕКТА </a:t>
            </a:r>
            <a:br>
              <a:rPr lang="ru-RU" sz="2400" dirty="0">
                <a:solidFill>
                  <a:srgbClr val="6C0000"/>
                </a:solidFill>
                <a:effectLst/>
              </a:rPr>
            </a:br>
            <a:r>
              <a:rPr lang="ru-RU" sz="2400" dirty="0">
                <a:solidFill>
                  <a:srgbClr val="6C0000"/>
                </a:solidFill>
                <a:effectLst/>
              </a:rPr>
              <a:t>«Оптимизация учебного процесса с применением онлайн-тестирования  в ГБПОУ ДТБТ»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4D63F-BBA3-4369-BF28-664BB110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8" y="1736267"/>
            <a:ext cx="8199844" cy="502985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6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FA0062-8C39-40D1-A3B6-27DAF2E32E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000" r="6601" b="8000"/>
          <a:stretch/>
        </p:blipFill>
        <p:spPr>
          <a:xfrm>
            <a:off x="2162888" y="1970565"/>
            <a:ext cx="2224114" cy="291687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6588225" y="1736811"/>
            <a:ext cx="2376264" cy="31682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59" y="3575695"/>
            <a:ext cx="2151796" cy="31682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КОМАНДА ПРОЕКТА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1785469"/>
            <a:ext cx="2224114" cy="89255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1. Владелец  проекта: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заместитель директора ГБПОУ ДТБТ по учебной работе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Власова И.В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424275" y="1833395"/>
            <a:ext cx="2088232" cy="50405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2. Руководитель проекта:</a:t>
            </a:r>
          </a:p>
          <a:p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методист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Кокорина С.Н.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9"/>
          <p:cNvSpPr txBox="1">
            <a:spLocks noGrp="1"/>
          </p:cNvSpPr>
          <p:nvPr>
            <p:ph sz="quarter" idx="4"/>
          </p:nvPr>
        </p:nvSpPr>
        <p:spPr>
          <a:xfrm>
            <a:off x="6169037" y="5869540"/>
            <a:ext cx="1512168" cy="808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err="1">
                <a:latin typeface="+mj-lt"/>
              </a:rPr>
              <a:t>Радевич</a:t>
            </a:r>
            <a:r>
              <a:rPr lang="ru-RU" sz="1200" dirty="0">
                <a:latin typeface="+mj-lt"/>
              </a:rPr>
              <a:t> Л.И. –</a:t>
            </a:r>
            <a:r>
              <a:rPr lang="ru-RU" sz="1200" b="0" dirty="0">
                <a:latin typeface="+mj-lt"/>
              </a:rPr>
              <a:t>преподаватель информационных технологий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686BEA-25DF-43DB-810A-39C10D187E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22237" r="20679" b="12840"/>
          <a:stretch/>
        </p:blipFill>
        <p:spPr>
          <a:xfrm>
            <a:off x="179511" y="3793665"/>
            <a:ext cx="2224114" cy="2929511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Текст 9"/>
          <p:cNvSpPr txBox="1">
            <a:spLocks noGrp="1"/>
          </p:cNvSpPr>
          <p:nvPr>
            <p:ph sz="quarter" idx="4"/>
          </p:nvPr>
        </p:nvSpPr>
        <p:spPr>
          <a:xfrm>
            <a:off x="1792202" y="5844799"/>
            <a:ext cx="1482743" cy="766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+mj-lt"/>
              </a:rPr>
              <a:t>Киселева И.А.–</a:t>
            </a:r>
            <a:r>
              <a:rPr lang="ru-RU" sz="1200" b="0" dirty="0">
                <a:latin typeface="+mj-lt"/>
              </a:rPr>
              <a:t>преподаватель</a:t>
            </a:r>
          </a:p>
        </p:txBody>
      </p:sp>
    </p:spTree>
    <p:extLst>
      <p:ext uri="{BB962C8B-B14F-4D97-AF65-F5344CB8AC3E}">
        <p14:creationId xmlns:p14="http://schemas.microsoft.com/office/powerpoint/2010/main" val="6427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3A569-B820-4CB8-A4AE-BA94926BE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3"/>
          <a:stretch/>
        </p:blipFill>
        <p:spPr>
          <a:xfrm>
            <a:off x="123736" y="1628800"/>
            <a:ext cx="8801508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4AFD2-4304-4543-9467-B0D56F29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проблем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3844014"/>
              </p:ext>
            </p:extLst>
          </p:nvPr>
        </p:nvGraphicFramePr>
        <p:xfrm>
          <a:off x="323528" y="1727187"/>
          <a:ext cx="871296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57">
                  <a:extLst>
                    <a:ext uri="{9D8B030D-6E8A-4147-A177-3AD203B41FA5}">
                      <a16:colId xmlns:a16="http://schemas.microsoft.com/office/drawing/2014/main" val="2372702604"/>
                    </a:ext>
                  </a:extLst>
                </a:gridCol>
                <a:gridCol w="4384812">
                  <a:extLst>
                    <a:ext uri="{9D8B030D-6E8A-4147-A177-3AD203B41FA5}">
                      <a16:colId xmlns:a16="http://schemas.microsoft.com/office/drawing/2014/main" val="5659231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Проблемы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Пути решения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95446"/>
                  </a:ext>
                </a:extLst>
              </a:tr>
              <a:tr h="403279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Расход материалов (бумага, чернила) для распечатки КИМ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Затраты времени на проведение тестирования, обработку и объявление результатов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Допускаемые ошибки при обработке результатов контроля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Не полный охват студентов из-за отсутствия на учебных занятиях в день проведения контрольных процедур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Необходимость постоянно дорабатывать, разрабатывать КИМ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Сложности кооперирования нескольких педагогов при разработке совместных КИМ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Ограниченность вариативности КИМ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Тест в онлайн-сервисе не требует распечатки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Обработка результатов и сообщение их студентам осуществляется незамедлительно автоматически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Ошибки исключаются (программированная проверка)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Возможность проходить тестирование в любое время (по установке преподавателя) с любого устройства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Тесты легко копируются, дополняются новыми разделами и вопросами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Тесты можно пересылать или настраивать совместный доступ нескольких педагогов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Неограниченная вариативность КИМ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4875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2E6F33-0855-40AE-A2F4-6632398B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34" b="2220"/>
          <a:stretch/>
        </p:blipFill>
        <p:spPr>
          <a:xfrm>
            <a:off x="294834" y="1772816"/>
            <a:ext cx="8681266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целевого состояния процесса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53230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6063" y="1196751"/>
            <a:ext cx="4040188" cy="5407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До реализации проекта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287"/>
            <a:ext cx="1487553" cy="768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4BD59-3EA2-48CC-AFEB-D2A753669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9" t="18010" r="16138" b="5200"/>
          <a:stretch/>
        </p:blipFill>
        <p:spPr>
          <a:xfrm>
            <a:off x="3836416" y="1764261"/>
            <a:ext cx="5184576" cy="34536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36F764-0132-48C9-8C71-5A715E426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4" t="17114" r="20862" b="8001"/>
          <a:stretch/>
        </p:blipFill>
        <p:spPr>
          <a:xfrm>
            <a:off x="181975" y="2521498"/>
            <a:ext cx="4542864" cy="32837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5A502F-30D6-4038-B68E-4270FE37B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99" t="18095" r="3538" b="18152"/>
          <a:stretch/>
        </p:blipFill>
        <p:spPr>
          <a:xfrm>
            <a:off x="2484276" y="3495671"/>
            <a:ext cx="4175448" cy="32791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742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проекта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357543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После реализации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287"/>
            <a:ext cx="1487553" cy="768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D86A4C-75B3-407D-96A4-BB0F3BDDD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9726" r="36613" b="12201"/>
          <a:stretch/>
        </p:blipFill>
        <p:spPr>
          <a:xfrm>
            <a:off x="179512" y="2009127"/>
            <a:ext cx="4680520" cy="33898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6C8AA-997B-4635-8952-3847E41DD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9" t="9726" r="10625" b="5201"/>
          <a:stretch/>
        </p:blipFill>
        <p:spPr>
          <a:xfrm>
            <a:off x="4443771" y="1836904"/>
            <a:ext cx="4520717" cy="252028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8F60B-6A20-40ED-8C7D-04D01B0C1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t="9498" r="20076" b="12430"/>
          <a:stretch/>
        </p:blipFill>
        <p:spPr>
          <a:xfrm>
            <a:off x="3779912" y="3606052"/>
            <a:ext cx="5039960" cy="2867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B91FEB-D0E9-4737-8E73-1124FA6D72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6" t="16401" r="11413" b="34600"/>
          <a:stretch/>
        </p:blipFill>
        <p:spPr>
          <a:xfrm>
            <a:off x="179512" y="4684516"/>
            <a:ext cx="5408510" cy="20801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9376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Светло-коричневый</Template>
  <TotalTime>849</TotalTime>
  <Words>239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«Оптимизация учебного процесса с применением онлайн-тестирования  в ГБПОУ ДТБТ»</vt:lpstr>
      <vt:lpstr>КАРТОЧКА ПРОЕКТА  «Оптимизация учебного процесса с применением онлайн-тестирования  в ГБПОУ ДТБТ»</vt:lpstr>
      <vt:lpstr>КОМАНДА ПРОЕКТА  </vt:lpstr>
      <vt:lpstr>Карта текущего состояния процесса</vt:lpstr>
      <vt:lpstr>Анализ проблем</vt:lpstr>
      <vt:lpstr>Карта целевого состояния процесса</vt:lpstr>
      <vt:lpstr>Эффективность проекта</vt:lpstr>
      <vt:lpstr>Эффективность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62</cp:revision>
  <cp:lastPrinted>2020-03-19T08:54:51Z</cp:lastPrinted>
  <dcterms:created xsi:type="dcterms:W3CDTF">2019-06-25T05:08:20Z</dcterms:created>
  <dcterms:modified xsi:type="dcterms:W3CDTF">2023-11-11T06:20:56Z</dcterms:modified>
</cp:coreProperties>
</file>