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12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6D1D9-FCE7-4B96-B96D-1F3DBDEE86F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ABA7713C-260B-4E54-86B8-DDD1430C99DC}">
      <dgm:prSet phldrT="[Текст]" custT="1"/>
      <dgm:spPr/>
      <dgm:t>
        <a:bodyPr/>
        <a:lstStyle/>
        <a:p>
          <a:r>
            <a:rPr lang="ru-RU" sz="1200" b="1" dirty="0" smtClean="0"/>
            <a:t>Преподаватели</a:t>
          </a:r>
          <a:r>
            <a:rPr lang="ru-RU" sz="1200" dirty="0" smtClean="0"/>
            <a:t>: выписывают данные из журналов в ведомости успеваемости по отделениям (2 ведомости)</a:t>
          </a:r>
          <a:endParaRPr lang="ru-RU" sz="1200" dirty="0"/>
        </a:p>
      </dgm:t>
    </dgm:pt>
    <dgm:pt modelId="{92294FD0-B8A6-41BE-97FC-D0A2EF6553B7}" type="parTrans" cxnId="{3EB8530D-0DDC-42DD-B91D-FEF48DD4C74C}">
      <dgm:prSet/>
      <dgm:spPr/>
      <dgm:t>
        <a:bodyPr/>
        <a:lstStyle/>
        <a:p>
          <a:endParaRPr lang="ru-RU" sz="1200"/>
        </a:p>
      </dgm:t>
    </dgm:pt>
    <dgm:pt modelId="{F40E3957-9D6F-466A-9A16-45B2DD565183}" type="sibTrans" cxnId="{3EB8530D-0DDC-42DD-B91D-FEF48DD4C74C}">
      <dgm:prSet custT="1"/>
      <dgm:spPr/>
      <dgm:t>
        <a:bodyPr/>
        <a:lstStyle/>
        <a:p>
          <a:endParaRPr lang="ru-RU" sz="1200"/>
        </a:p>
      </dgm:t>
    </dgm:pt>
    <dgm:pt modelId="{2503447D-2869-47CB-ADD6-710F39763621}">
      <dgm:prSet phldrT="[Текст]" custT="1"/>
      <dgm:spPr/>
      <dgm:t>
        <a:bodyPr/>
        <a:lstStyle/>
        <a:p>
          <a:r>
            <a:rPr lang="ru-RU" sz="1200" b="1" dirty="0" smtClean="0"/>
            <a:t>Заведующие отделениями</a:t>
          </a:r>
          <a:r>
            <a:rPr lang="ru-RU" sz="1200" dirty="0" smtClean="0"/>
            <a:t>: заносят данные из отчетов в сводный по отделению</a:t>
          </a:r>
          <a:endParaRPr lang="ru-RU" sz="1200" dirty="0"/>
        </a:p>
      </dgm:t>
    </dgm:pt>
    <dgm:pt modelId="{47C37285-ADE3-4F85-B843-1A1444218F37}" type="parTrans" cxnId="{D6E84562-2895-4216-B0D3-63CE4F556B7E}">
      <dgm:prSet/>
      <dgm:spPr/>
      <dgm:t>
        <a:bodyPr/>
        <a:lstStyle/>
        <a:p>
          <a:endParaRPr lang="ru-RU" sz="1200"/>
        </a:p>
      </dgm:t>
    </dgm:pt>
    <dgm:pt modelId="{E1F560C2-D579-48AC-830A-B739E872C68C}" type="sibTrans" cxnId="{D6E84562-2895-4216-B0D3-63CE4F556B7E}">
      <dgm:prSet custT="1"/>
      <dgm:spPr/>
      <dgm:t>
        <a:bodyPr/>
        <a:lstStyle/>
        <a:p>
          <a:endParaRPr lang="ru-RU" sz="1200"/>
        </a:p>
      </dgm:t>
    </dgm:pt>
    <dgm:pt modelId="{B9D5255C-4DDE-40C7-BEEB-63853DA0D4DF}">
      <dgm:prSet phldrT="[Текст]" custT="1"/>
      <dgm:spPr/>
      <dgm:t>
        <a:bodyPr/>
        <a:lstStyle/>
        <a:p>
          <a:r>
            <a:rPr lang="ru-RU" sz="1200" b="1" dirty="0" smtClean="0"/>
            <a:t>Заведующие отделениями</a:t>
          </a:r>
          <a:r>
            <a:rPr lang="ru-RU" sz="1200" dirty="0" smtClean="0"/>
            <a:t>: </a:t>
          </a:r>
        </a:p>
        <a:p>
          <a:r>
            <a:rPr lang="ru-RU" sz="1200" dirty="0" smtClean="0"/>
            <a:t>с помощью калькулятора подсчитывают качественные показатели обучения по отделениям</a:t>
          </a:r>
          <a:endParaRPr lang="ru-RU" sz="1200" dirty="0"/>
        </a:p>
      </dgm:t>
    </dgm:pt>
    <dgm:pt modelId="{5D02AAF2-FC7D-4AE3-BADC-209BA266D9E4}" type="parTrans" cxnId="{58CF31A6-751A-4EE3-BBC8-30EF558B8159}">
      <dgm:prSet/>
      <dgm:spPr/>
      <dgm:t>
        <a:bodyPr/>
        <a:lstStyle/>
        <a:p>
          <a:endParaRPr lang="ru-RU" sz="1200"/>
        </a:p>
      </dgm:t>
    </dgm:pt>
    <dgm:pt modelId="{38A49CE1-FAC5-42AA-BDE8-257D6CE4F045}" type="sibTrans" cxnId="{58CF31A6-751A-4EE3-BBC8-30EF558B8159}">
      <dgm:prSet/>
      <dgm:spPr/>
      <dgm:t>
        <a:bodyPr/>
        <a:lstStyle/>
        <a:p>
          <a:endParaRPr lang="ru-RU" sz="1200"/>
        </a:p>
      </dgm:t>
    </dgm:pt>
    <dgm:pt modelId="{C801954C-A8AB-4B69-AAAD-456165AF2539}">
      <dgm:prSet phldrT="[Текст]" custT="1"/>
      <dgm:spPr/>
      <dgm:t>
        <a:bodyPr/>
        <a:lstStyle/>
        <a:p>
          <a:r>
            <a:rPr lang="ru-RU" sz="1200" b="1" dirty="0" smtClean="0"/>
            <a:t>Преподаватели</a:t>
          </a:r>
          <a:r>
            <a:rPr lang="ru-RU" sz="1200" dirty="0" smtClean="0"/>
            <a:t>: с помощью калькулятора подсчитывают качественные показатели обучения</a:t>
          </a:r>
          <a:endParaRPr lang="ru-RU" sz="1200" dirty="0"/>
        </a:p>
      </dgm:t>
    </dgm:pt>
    <dgm:pt modelId="{99D772C8-D49C-4B3F-ADA2-73BF5C32882B}" type="parTrans" cxnId="{0F3718CC-D357-4F63-857A-8A88D15FEEA8}">
      <dgm:prSet/>
      <dgm:spPr/>
      <dgm:t>
        <a:bodyPr/>
        <a:lstStyle/>
        <a:p>
          <a:endParaRPr lang="ru-RU" sz="1200"/>
        </a:p>
      </dgm:t>
    </dgm:pt>
    <dgm:pt modelId="{EDFC7600-DD48-47B3-84A9-AFA41980017B}" type="sibTrans" cxnId="{0F3718CC-D357-4F63-857A-8A88D15FEEA8}">
      <dgm:prSet custT="1"/>
      <dgm:spPr/>
      <dgm:t>
        <a:bodyPr/>
        <a:lstStyle/>
        <a:p>
          <a:endParaRPr lang="ru-RU" sz="1200"/>
        </a:p>
      </dgm:t>
    </dgm:pt>
    <dgm:pt modelId="{DBF96FB0-C56D-4E92-83B3-A7387B1C7F8C}" type="pres">
      <dgm:prSet presAssocID="{C366D1D9-FCE7-4B96-B96D-1F3DBDEE86F0}" presName="Name0" presStyleCnt="0">
        <dgm:presLayoutVars>
          <dgm:dir/>
          <dgm:resizeHandles val="exact"/>
        </dgm:presLayoutVars>
      </dgm:prSet>
      <dgm:spPr/>
    </dgm:pt>
    <dgm:pt modelId="{E251FEB0-7462-4743-B13E-B0F25A50F28B}" type="pres">
      <dgm:prSet presAssocID="{ABA7713C-260B-4E54-86B8-DDD1430C99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C46E-8296-4334-8551-4AB5ECF4D7B3}" type="pres">
      <dgm:prSet presAssocID="{F40E3957-9D6F-466A-9A16-45B2DD5651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A717621-6E92-42E5-A310-2438647133AA}" type="pres">
      <dgm:prSet presAssocID="{F40E3957-9D6F-466A-9A16-45B2DD5651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A99F162-CD8C-4D08-AD08-3FBC3B7C99B6}" type="pres">
      <dgm:prSet presAssocID="{C801954C-A8AB-4B69-AAAD-456165AF2539}" presName="node" presStyleLbl="node1" presStyleIdx="1" presStyleCnt="4" custScaleX="10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86DA1-4500-4BE7-8893-B3631507059F}" type="pres">
      <dgm:prSet presAssocID="{EDFC7600-DD48-47B3-84A9-AFA41980017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285905D-EC03-40B2-9F21-4A18691A9FC9}" type="pres">
      <dgm:prSet presAssocID="{EDFC7600-DD48-47B3-84A9-AFA41980017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B5C944A-0C0D-4F41-B1E9-645B6FB3A428}" type="pres">
      <dgm:prSet presAssocID="{2503447D-2869-47CB-ADD6-710F397636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416F6-2745-4B5A-B3E3-743FFAEDC070}" type="pres">
      <dgm:prSet presAssocID="{E1F560C2-D579-48AC-830A-B739E872C68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0FB1411-DBC2-411C-888E-26C80B2E0A31}" type="pres">
      <dgm:prSet presAssocID="{E1F560C2-D579-48AC-830A-B739E872C68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73981AF-FD2B-4347-9E26-5ACC59670625}" type="pres">
      <dgm:prSet presAssocID="{B9D5255C-4DDE-40C7-BEEB-63853DA0D4D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8530D-0DDC-42DD-B91D-FEF48DD4C74C}" srcId="{C366D1D9-FCE7-4B96-B96D-1F3DBDEE86F0}" destId="{ABA7713C-260B-4E54-86B8-DDD1430C99DC}" srcOrd="0" destOrd="0" parTransId="{92294FD0-B8A6-41BE-97FC-D0A2EF6553B7}" sibTransId="{F40E3957-9D6F-466A-9A16-45B2DD565183}"/>
    <dgm:cxn modelId="{9946244A-FE6E-4AA7-A4F3-4E5CF5289B71}" type="presOf" srcId="{F40E3957-9D6F-466A-9A16-45B2DD565183}" destId="{C4EDC46E-8296-4334-8551-4AB5ECF4D7B3}" srcOrd="0" destOrd="0" presId="urn:microsoft.com/office/officeart/2005/8/layout/process1"/>
    <dgm:cxn modelId="{201BE589-3CDD-4115-BEF5-E70101654089}" type="presOf" srcId="{2503447D-2869-47CB-ADD6-710F39763621}" destId="{6B5C944A-0C0D-4F41-B1E9-645B6FB3A428}" srcOrd="0" destOrd="0" presId="urn:microsoft.com/office/officeart/2005/8/layout/process1"/>
    <dgm:cxn modelId="{15F80589-17CC-461B-892E-572CD6AD0A83}" type="presOf" srcId="{B9D5255C-4DDE-40C7-BEEB-63853DA0D4DF}" destId="{973981AF-FD2B-4347-9E26-5ACC59670625}" srcOrd="0" destOrd="0" presId="urn:microsoft.com/office/officeart/2005/8/layout/process1"/>
    <dgm:cxn modelId="{66BA0D16-7494-4AC0-935B-263AE3A332BA}" type="presOf" srcId="{E1F560C2-D579-48AC-830A-B739E872C68C}" destId="{C0FB1411-DBC2-411C-888E-26C80B2E0A31}" srcOrd="1" destOrd="0" presId="urn:microsoft.com/office/officeart/2005/8/layout/process1"/>
    <dgm:cxn modelId="{1F08A2D5-F4EF-4CB5-94BE-29278BD62C24}" type="presOf" srcId="{F40E3957-9D6F-466A-9A16-45B2DD565183}" destId="{8A717621-6E92-42E5-A310-2438647133AA}" srcOrd="1" destOrd="0" presId="urn:microsoft.com/office/officeart/2005/8/layout/process1"/>
    <dgm:cxn modelId="{F5A8930A-99A8-4C9F-9CB9-D582DA8C77BD}" type="presOf" srcId="{EDFC7600-DD48-47B3-84A9-AFA41980017B}" destId="{26286DA1-4500-4BE7-8893-B3631507059F}" srcOrd="0" destOrd="0" presId="urn:microsoft.com/office/officeart/2005/8/layout/process1"/>
    <dgm:cxn modelId="{58CF31A6-751A-4EE3-BBC8-30EF558B8159}" srcId="{C366D1D9-FCE7-4B96-B96D-1F3DBDEE86F0}" destId="{B9D5255C-4DDE-40C7-BEEB-63853DA0D4DF}" srcOrd="3" destOrd="0" parTransId="{5D02AAF2-FC7D-4AE3-BADC-209BA266D9E4}" sibTransId="{38A49CE1-FAC5-42AA-BDE8-257D6CE4F045}"/>
    <dgm:cxn modelId="{5ECEDAA9-DCDF-4EDB-91CD-D9C2E85FBDC9}" type="presOf" srcId="{E1F560C2-D579-48AC-830A-B739E872C68C}" destId="{145416F6-2745-4B5A-B3E3-743FFAEDC070}" srcOrd="0" destOrd="0" presId="urn:microsoft.com/office/officeart/2005/8/layout/process1"/>
    <dgm:cxn modelId="{2ECFBFA0-E8AC-4331-953D-EB1AD045727B}" type="presOf" srcId="{ABA7713C-260B-4E54-86B8-DDD1430C99DC}" destId="{E251FEB0-7462-4743-B13E-B0F25A50F28B}" srcOrd="0" destOrd="0" presId="urn:microsoft.com/office/officeart/2005/8/layout/process1"/>
    <dgm:cxn modelId="{98A92A2F-60BF-44D0-AB17-A1E23E0BAF57}" type="presOf" srcId="{C801954C-A8AB-4B69-AAAD-456165AF2539}" destId="{4A99F162-CD8C-4D08-AD08-3FBC3B7C99B6}" srcOrd="0" destOrd="0" presId="urn:microsoft.com/office/officeart/2005/8/layout/process1"/>
    <dgm:cxn modelId="{BC17FA85-3D1E-4222-B5D2-DC95CABFD405}" type="presOf" srcId="{C366D1D9-FCE7-4B96-B96D-1F3DBDEE86F0}" destId="{DBF96FB0-C56D-4E92-83B3-A7387B1C7F8C}" srcOrd="0" destOrd="0" presId="urn:microsoft.com/office/officeart/2005/8/layout/process1"/>
    <dgm:cxn modelId="{D6E84562-2895-4216-B0D3-63CE4F556B7E}" srcId="{C366D1D9-FCE7-4B96-B96D-1F3DBDEE86F0}" destId="{2503447D-2869-47CB-ADD6-710F39763621}" srcOrd="2" destOrd="0" parTransId="{47C37285-ADE3-4F85-B843-1A1444218F37}" sibTransId="{E1F560C2-D579-48AC-830A-B739E872C68C}"/>
    <dgm:cxn modelId="{A511C68B-60E6-4F2B-9FB4-1495E5DBDF0E}" type="presOf" srcId="{EDFC7600-DD48-47B3-84A9-AFA41980017B}" destId="{5285905D-EC03-40B2-9F21-4A18691A9FC9}" srcOrd="1" destOrd="0" presId="urn:microsoft.com/office/officeart/2005/8/layout/process1"/>
    <dgm:cxn modelId="{0F3718CC-D357-4F63-857A-8A88D15FEEA8}" srcId="{C366D1D9-FCE7-4B96-B96D-1F3DBDEE86F0}" destId="{C801954C-A8AB-4B69-AAAD-456165AF2539}" srcOrd="1" destOrd="0" parTransId="{99D772C8-D49C-4B3F-ADA2-73BF5C32882B}" sibTransId="{EDFC7600-DD48-47B3-84A9-AFA41980017B}"/>
    <dgm:cxn modelId="{5506AED1-C655-4032-832F-FD2422602241}" type="presParOf" srcId="{DBF96FB0-C56D-4E92-83B3-A7387B1C7F8C}" destId="{E251FEB0-7462-4743-B13E-B0F25A50F28B}" srcOrd="0" destOrd="0" presId="urn:microsoft.com/office/officeart/2005/8/layout/process1"/>
    <dgm:cxn modelId="{79FDF2D3-AB9E-4460-86AF-ACA62A7FA3EB}" type="presParOf" srcId="{DBF96FB0-C56D-4E92-83B3-A7387B1C7F8C}" destId="{C4EDC46E-8296-4334-8551-4AB5ECF4D7B3}" srcOrd="1" destOrd="0" presId="urn:microsoft.com/office/officeart/2005/8/layout/process1"/>
    <dgm:cxn modelId="{A14EDAE3-FE85-4B37-9CB9-D246A0A55D34}" type="presParOf" srcId="{C4EDC46E-8296-4334-8551-4AB5ECF4D7B3}" destId="{8A717621-6E92-42E5-A310-2438647133AA}" srcOrd="0" destOrd="0" presId="urn:microsoft.com/office/officeart/2005/8/layout/process1"/>
    <dgm:cxn modelId="{B414CF1B-7B02-426D-AAD7-47AA64D9E602}" type="presParOf" srcId="{DBF96FB0-C56D-4E92-83B3-A7387B1C7F8C}" destId="{4A99F162-CD8C-4D08-AD08-3FBC3B7C99B6}" srcOrd="2" destOrd="0" presId="urn:microsoft.com/office/officeart/2005/8/layout/process1"/>
    <dgm:cxn modelId="{A035674E-1B5C-49F8-B077-E916C1D90848}" type="presParOf" srcId="{DBF96FB0-C56D-4E92-83B3-A7387B1C7F8C}" destId="{26286DA1-4500-4BE7-8893-B3631507059F}" srcOrd="3" destOrd="0" presId="urn:microsoft.com/office/officeart/2005/8/layout/process1"/>
    <dgm:cxn modelId="{8255E171-554B-442A-A453-AE1C22B7FFB0}" type="presParOf" srcId="{26286DA1-4500-4BE7-8893-B3631507059F}" destId="{5285905D-EC03-40B2-9F21-4A18691A9FC9}" srcOrd="0" destOrd="0" presId="urn:microsoft.com/office/officeart/2005/8/layout/process1"/>
    <dgm:cxn modelId="{C0C7645F-9CA3-4A75-A6C4-6AC77A9B83FD}" type="presParOf" srcId="{DBF96FB0-C56D-4E92-83B3-A7387B1C7F8C}" destId="{6B5C944A-0C0D-4F41-B1E9-645B6FB3A428}" srcOrd="4" destOrd="0" presId="urn:microsoft.com/office/officeart/2005/8/layout/process1"/>
    <dgm:cxn modelId="{E5A48B84-A43A-4FA7-B05B-ABAF6DB27DAE}" type="presParOf" srcId="{DBF96FB0-C56D-4E92-83B3-A7387B1C7F8C}" destId="{145416F6-2745-4B5A-B3E3-743FFAEDC070}" srcOrd="5" destOrd="0" presId="urn:microsoft.com/office/officeart/2005/8/layout/process1"/>
    <dgm:cxn modelId="{FF3653AE-5E1A-452B-A4E6-664BF444E42A}" type="presParOf" srcId="{145416F6-2745-4B5A-B3E3-743FFAEDC070}" destId="{C0FB1411-DBC2-411C-888E-26C80B2E0A31}" srcOrd="0" destOrd="0" presId="urn:microsoft.com/office/officeart/2005/8/layout/process1"/>
    <dgm:cxn modelId="{F7B92A8E-E27A-47D8-8E5D-D23DB48F58AD}" type="presParOf" srcId="{DBF96FB0-C56D-4E92-83B3-A7387B1C7F8C}" destId="{973981AF-FD2B-4347-9E26-5ACC5967062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9DF7C-E700-40ED-AF45-9FB315D0200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9FFAF473-F6AE-4396-AE84-4E2DD72DDA50}">
      <dgm:prSet phldrT="[Текст]" custT="1"/>
      <dgm:spPr/>
      <dgm:t>
        <a:bodyPr/>
        <a:lstStyle/>
        <a:p>
          <a:r>
            <a:rPr lang="ru-RU" sz="1200" b="1" dirty="0" smtClean="0"/>
            <a:t>Преподаватели:</a:t>
          </a:r>
          <a:r>
            <a:rPr lang="ru-RU" sz="1200" dirty="0" smtClean="0"/>
            <a:t> переносят данные из ведомостей по отделениям в сводную карту мониторинга</a:t>
          </a:r>
          <a:endParaRPr lang="ru-RU" sz="1200" dirty="0"/>
        </a:p>
      </dgm:t>
    </dgm:pt>
    <dgm:pt modelId="{229939C4-7FE4-4CD5-80D9-8DEBDB90AE72}" type="parTrans" cxnId="{4C3F7641-B7F6-49E3-B593-138BD7E2CF85}">
      <dgm:prSet/>
      <dgm:spPr/>
      <dgm:t>
        <a:bodyPr/>
        <a:lstStyle/>
        <a:p>
          <a:endParaRPr lang="ru-RU" sz="1200"/>
        </a:p>
      </dgm:t>
    </dgm:pt>
    <dgm:pt modelId="{58A6AB4B-1C9F-4C32-9A73-891E19AF474C}" type="sibTrans" cxnId="{4C3F7641-B7F6-49E3-B593-138BD7E2CF85}">
      <dgm:prSet custT="1"/>
      <dgm:spPr/>
      <dgm:t>
        <a:bodyPr/>
        <a:lstStyle/>
        <a:p>
          <a:endParaRPr lang="ru-RU" sz="1200"/>
        </a:p>
      </dgm:t>
    </dgm:pt>
    <dgm:pt modelId="{1DC1AE18-618D-4824-93F9-B1415DF21CD7}">
      <dgm:prSet phldrT="[Текст]" custT="1"/>
      <dgm:spPr/>
      <dgm:t>
        <a:bodyPr/>
        <a:lstStyle/>
        <a:p>
          <a:r>
            <a:rPr lang="ru-RU" sz="1200" b="1" dirty="0" smtClean="0"/>
            <a:t>Преподаватели:</a:t>
          </a:r>
          <a:r>
            <a:rPr lang="ru-RU" sz="1200" dirty="0" smtClean="0"/>
            <a:t> </a:t>
          </a:r>
        </a:p>
        <a:p>
          <a:r>
            <a:rPr lang="ru-RU" sz="1200" dirty="0" smtClean="0"/>
            <a:t>с помощью калькулятора подсчитывают качественные показатели обучения</a:t>
          </a:r>
          <a:endParaRPr lang="ru-RU" sz="1200" dirty="0"/>
        </a:p>
      </dgm:t>
    </dgm:pt>
    <dgm:pt modelId="{9AEBFE56-878A-4A65-B494-AA0F357684B6}" type="parTrans" cxnId="{0289BE27-2476-4061-BF0F-6DAFC5740CED}">
      <dgm:prSet/>
      <dgm:spPr/>
      <dgm:t>
        <a:bodyPr/>
        <a:lstStyle/>
        <a:p>
          <a:endParaRPr lang="ru-RU" sz="1200"/>
        </a:p>
      </dgm:t>
    </dgm:pt>
    <dgm:pt modelId="{E21C833A-D0B8-4476-B658-53EF46A0A4E6}" type="sibTrans" cxnId="{0289BE27-2476-4061-BF0F-6DAFC5740CED}">
      <dgm:prSet custT="1"/>
      <dgm:spPr/>
      <dgm:t>
        <a:bodyPr/>
        <a:lstStyle/>
        <a:p>
          <a:endParaRPr lang="ru-RU" sz="1200"/>
        </a:p>
      </dgm:t>
    </dgm:pt>
    <dgm:pt modelId="{5D0018CF-5360-4101-AD79-3D51D0D557EC}">
      <dgm:prSet phldrT="[Текст]" custT="1"/>
      <dgm:spPr/>
      <dgm:t>
        <a:bodyPr/>
        <a:lstStyle/>
        <a:p>
          <a:r>
            <a:rPr lang="ru-RU" sz="1200" b="1" dirty="0" smtClean="0"/>
            <a:t>Председатели МК</a:t>
          </a:r>
          <a:r>
            <a:rPr lang="ru-RU" sz="1200" dirty="0" smtClean="0"/>
            <a:t>: заносят данные из отчетов в сводный по МК</a:t>
          </a:r>
          <a:endParaRPr lang="ru-RU" sz="1200" dirty="0"/>
        </a:p>
      </dgm:t>
    </dgm:pt>
    <dgm:pt modelId="{BC1EAC63-81D8-4E56-9C7D-FA2BED86B87E}" type="parTrans" cxnId="{18D4992E-ECA2-4B13-A1CF-E1AA85DBF61F}">
      <dgm:prSet/>
      <dgm:spPr/>
      <dgm:t>
        <a:bodyPr/>
        <a:lstStyle/>
        <a:p>
          <a:endParaRPr lang="ru-RU" sz="1200"/>
        </a:p>
      </dgm:t>
    </dgm:pt>
    <dgm:pt modelId="{9D69346B-5B7B-45DB-979D-4533693FDD87}" type="sibTrans" cxnId="{18D4992E-ECA2-4B13-A1CF-E1AA85DBF61F}">
      <dgm:prSet custT="1"/>
      <dgm:spPr/>
      <dgm:t>
        <a:bodyPr/>
        <a:lstStyle/>
        <a:p>
          <a:endParaRPr lang="ru-RU" sz="1200"/>
        </a:p>
      </dgm:t>
    </dgm:pt>
    <dgm:pt modelId="{9CA0DACC-6365-4AEB-8CE0-5EE2F88619EA}">
      <dgm:prSet phldrT="[Текст]" custT="1"/>
      <dgm:spPr/>
      <dgm:t>
        <a:bodyPr/>
        <a:lstStyle/>
        <a:p>
          <a:r>
            <a:rPr lang="ru-RU" sz="1200" b="1" dirty="0" smtClean="0"/>
            <a:t>Председатели МК</a:t>
          </a:r>
          <a:r>
            <a:rPr lang="ru-RU" sz="1200" dirty="0" smtClean="0"/>
            <a:t>: с помощью калькулятора подсчитывают качественные показатели обучения по МК</a:t>
          </a:r>
        </a:p>
      </dgm:t>
    </dgm:pt>
    <dgm:pt modelId="{72DEB695-C9E0-47DA-8185-FB238F910A1B}" type="parTrans" cxnId="{78DF2A21-0319-4D82-BC67-97B037372DB5}">
      <dgm:prSet/>
      <dgm:spPr/>
      <dgm:t>
        <a:bodyPr/>
        <a:lstStyle/>
        <a:p>
          <a:endParaRPr lang="ru-RU" sz="1200"/>
        </a:p>
      </dgm:t>
    </dgm:pt>
    <dgm:pt modelId="{E7474D3E-E891-4F72-AAD6-B86D3E83F713}" type="sibTrans" cxnId="{78DF2A21-0319-4D82-BC67-97B037372DB5}">
      <dgm:prSet custT="1"/>
      <dgm:spPr/>
      <dgm:t>
        <a:bodyPr/>
        <a:lstStyle/>
        <a:p>
          <a:endParaRPr lang="ru-RU" sz="1200"/>
        </a:p>
      </dgm:t>
    </dgm:pt>
    <dgm:pt modelId="{03B5E294-576F-421A-AE4B-451CB639D510}">
      <dgm:prSet custT="1"/>
      <dgm:spPr/>
      <dgm:t>
        <a:bodyPr/>
        <a:lstStyle/>
        <a:p>
          <a:r>
            <a:rPr lang="ru-RU" sz="1200" b="1" dirty="0" smtClean="0"/>
            <a:t>Методист: </a:t>
          </a:r>
          <a:r>
            <a:rPr lang="ru-RU" sz="1200" dirty="0" smtClean="0"/>
            <a:t>заносит данные из отчетов в сводный по ПОО</a:t>
          </a:r>
        </a:p>
      </dgm:t>
    </dgm:pt>
    <dgm:pt modelId="{EB2F5860-12C6-4422-AEEC-2B90F6C59469}" type="parTrans" cxnId="{EA5F10A1-E926-4A20-9479-A102EACF0A76}">
      <dgm:prSet/>
      <dgm:spPr/>
      <dgm:t>
        <a:bodyPr/>
        <a:lstStyle/>
        <a:p>
          <a:endParaRPr lang="ru-RU" sz="1200"/>
        </a:p>
      </dgm:t>
    </dgm:pt>
    <dgm:pt modelId="{706F9D12-7590-4DB0-ADAA-697F33CF3275}" type="sibTrans" cxnId="{EA5F10A1-E926-4A20-9479-A102EACF0A76}">
      <dgm:prSet custT="1"/>
      <dgm:spPr/>
      <dgm:t>
        <a:bodyPr/>
        <a:lstStyle/>
        <a:p>
          <a:endParaRPr lang="ru-RU" sz="1200"/>
        </a:p>
      </dgm:t>
    </dgm:pt>
    <dgm:pt modelId="{0B33BF86-64EE-4A64-9A88-FCD5DE8C3E9B}">
      <dgm:prSet custT="1"/>
      <dgm:spPr/>
      <dgm:t>
        <a:bodyPr/>
        <a:lstStyle/>
        <a:p>
          <a:r>
            <a:rPr lang="ru-RU" sz="1200" b="1" dirty="0" smtClean="0"/>
            <a:t>Методист</a:t>
          </a:r>
          <a:r>
            <a:rPr lang="ru-RU" sz="1200" dirty="0" smtClean="0"/>
            <a:t>: </a:t>
          </a:r>
        </a:p>
        <a:p>
          <a:r>
            <a:rPr lang="ru-RU" sz="1200" dirty="0" smtClean="0"/>
            <a:t>с помощью калькулятора подсчитывает качественные показатели обучения по ПОО</a:t>
          </a:r>
        </a:p>
      </dgm:t>
    </dgm:pt>
    <dgm:pt modelId="{F34C7DA5-869A-401D-B5AC-8C495FE08EE3}" type="parTrans" cxnId="{EC31EDE9-6311-4DB1-8894-48C4F708CCED}">
      <dgm:prSet/>
      <dgm:spPr/>
      <dgm:t>
        <a:bodyPr/>
        <a:lstStyle/>
        <a:p>
          <a:endParaRPr lang="ru-RU" sz="1200"/>
        </a:p>
      </dgm:t>
    </dgm:pt>
    <dgm:pt modelId="{A118482D-353D-4C26-BE5C-397A0AE33206}" type="sibTrans" cxnId="{EC31EDE9-6311-4DB1-8894-48C4F708CCED}">
      <dgm:prSet/>
      <dgm:spPr/>
      <dgm:t>
        <a:bodyPr/>
        <a:lstStyle/>
        <a:p>
          <a:endParaRPr lang="ru-RU" sz="1200"/>
        </a:p>
      </dgm:t>
    </dgm:pt>
    <dgm:pt modelId="{75C4276D-CF26-4FD0-931D-73D50496FAC8}" type="pres">
      <dgm:prSet presAssocID="{FCF9DF7C-E700-40ED-AF45-9FB315D0200C}" presName="Name0" presStyleCnt="0">
        <dgm:presLayoutVars>
          <dgm:dir/>
          <dgm:resizeHandles val="exact"/>
        </dgm:presLayoutVars>
      </dgm:prSet>
      <dgm:spPr/>
    </dgm:pt>
    <dgm:pt modelId="{28D5CB5A-ABDE-497F-B099-840591501ADB}" type="pres">
      <dgm:prSet presAssocID="{9FFAF473-F6AE-4396-AE84-4E2DD72DDA50}" presName="node" presStyleLbl="node1" presStyleIdx="0" presStyleCnt="6" custScaleX="19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DF41-E555-4504-9582-AFB2D4D28C2F}" type="pres">
      <dgm:prSet presAssocID="{58A6AB4B-1C9F-4C32-9A73-891E19AF474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61BDA11-01E8-4675-8BE2-1D054705BB6F}" type="pres">
      <dgm:prSet presAssocID="{58A6AB4B-1C9F-4C32-9A73-891E19AF474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1FB628C-6126-4EEB-9FDC-B288A511CA10}" type="pres">
      <dgm:prSet presAssocID="{1DC1AE18-618D-4824-93F9-B1415DF21CD7}" presName="node" presStyleLbl="node1" presStyleIdx="1" presStyleCnt="6" custScaleX="208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56BAE-DC6E-42F2-960E-9449A71BBAB9}" type="pres">
      <dgm:prSet presAssocID="{E21C833A-D0B8-4476-B658-53EF46A0A4E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F350361-4D0D-477D-8625-57B351EB7D65}" type="pres">
      <dgm:prSet presAssocID="{E21C833A-D0B8-4476-B658-53EF46A0A4E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323DA2D-A33C-47E4-AC85-A74B3A3E6F8E}" type="pres">
      <dgm:prSet presAssocID="{5D0018CF-5360-4101-AD79-3D51D0D557EC}" presName="node" presStyleLbl="node1" presStyleIdx="2" presStyleCnt="6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B3C7-D4E1-4417-9F0A-3595BE33F8F3}" type="pres">
      <dgm:prSet presAssocID="{9D69346B-5B7B-45DB-979D-4533693FDD8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99B094F-9EEB-4DD6-84FA-3811FC500217}" type="pres">
      <dgm:prSet presAssocID="{9D69346B-5B7B-45DB-979D-4533693FDD8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F325203-5DDA-4450-BAEF-C1C1AE031DDD}" type="pres">
      <dgm:prSet presAssocID="{9CA0DACC-6365-4AEB-8CE0-5EE2F88619EA}" presName="node" presStyleLbl="node1" presStyleIdx="3" presStyleCnt="6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9A52C-598C-4ECD-B6F4-0CFA359C843B}" type="pres">
      <dgm:prSet presAssocID="{E7474D3E-E891-4F72-AAD6-B86D3E83F71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B1C304D-459F-42C7-87A9-245F3DA11341}" type="pres">
      <dgm:prSet presAssocID="{E7474D3E-E891-4F72-AAD6-B86D3E83F71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80F2A7B-DCD7-41E9-9968-1F3C0DBDDC00}" type="pres">
      <dgm:prSet presAssocID="{03B5E294-576F-421A-AE4B-451CB639D510}" presName="node" presStyleLbl="node1" presStyleIdx="4" presStyleCnt="6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2BF3F-C5CB-46B5-A6B3-B597FA60BA97}" type="pres">
      <dgm:prSet presAssocID="{706F9D12-7590-4DB0-ADAA-697F33CF327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9940A09-1DBD-4619-A04E-FEF6484C83AA}" type="pres">
      <dgm:prSet presAssocID="{706F9D12-7590-4DB0-ADAA-697F33CF327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F5E85C2-AD25-4909-AED7-C1BC28923FF6}" type="pres">
      <dgm:prSet presAssocID="{0B33BF86-64EE-4A64-9A88-FCD5DE8C3E9B}" presName="node" presStyleLbl="node1" presStyleIdx="5" presStyleCnt="6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B6150E-0B6F-4780-B80E-B6DC3412FB16}" type="presOf" srcId="{706F9D12-7590-4DB0-ADAA-697F33CF3275}" destId="{19940A09-1DBD-4619-A04E-FEF6484C83AA}" srcOrd="1" destOrd="0" presId="urn:microsoft.com/office/officeart/2005/8/layout/process1"/>
    <dgm:cxn modelId="{EC31EDE9-6311-4DB1-8894-48C4F708CCED}" srcId="{FCF9DF7C-E700-40ED-AF45-9FB315D0200C}" destId="{0B33BF86-64EE-4A64-9A88-FCD5DE8C3E9B}" srcOrd="5" destOrd="0" parTransId="{F34C7DA5-869A-401D-B5AC-8C495FE08EE3}" sibTransId="{A118482D-353D-4C26-BE5C-397A0AE33206}"/>
    <dgm:cxn modelId="{2714E2D6-EE27-4310-A42F-2BC573B6D262}" type="presOf" srcId="{E7474D3E-E891-4F72-AAD6-B86D3E83F713}" destId="{4539A52C-598C-4ECD-B6F4-0CFA359C843B}" srcOrd="0" destOrd="0" presId="urn:microsoft.com/office/officeart/2005/8/layout/process1"/>
    <dgm:cxn modelId="{D342B571-7926-4CE5-A4B6-AC927EE1BFD2}" type="presOf" srcId="{58A6AB4B-1C9F-4C32-9A73-891E19AF474C}" destId="{C447DF41-E555-4504-9582-AFB2D4D28C2F}" srcOrd="0" destOrd="0" presId="urn:microsoft.com/office/officeart/2005/8/layout/process1"/>
    <dgm:cxn modelId="{BA1F2AA3-3F67-4AFD-8EEA-E41697457FD4}" type="presOf" srcId="{9CA0DACC-6365-4AEB-8CE0-5EE2F88619EA}" destId="{9F325203-5DDA-4450-BAEF-C1C1AE031DDD}" srcOrd="0" destOrd="0" presId="urn:microsoft.com/office/officeart/2005/8/layout/process1"/>
    <dgm:cxn modelId="{AF3D1327-028E-401C-A8D1-766116C7D0D5}" type="presOf" srcId="{E21C833A-D0B8-4476-B658-53EF46A0A4E6}" destId="{87856BAE-DC6E-42F2-960E-9449A71BBAB9}" srcOrd="0" destOrd="0" presId="urn:microsoft.com/office/officeart/2005/8/layout/process1"/>
    <dgm:cxn modelId="{6266C80B-7293-4DD0-BFD5-E0973D9059F9}" type="presOf" srcId="{9D69346B-5B7B-45DB-979D-4533693FDD87}" destId="{2DB1B3C7-D4E1-4417-9F0A-3595BE33F8F3}" srcOrd="0" destOrd="0" presId="urn:microsoft.com/office/officeart/2005/8/layout/process1"/>
    <dgm:cxn modelId="{18D4992E-ECA2-4B13-A1CF-E1AA85DBF61F}" srcId="{FCF9DF7C-E700-40ED-AF45-9FB315D0200C}" destId="{5D0018CF-5360-4101-AD79-3D51D0D557EC}" srcOrd="2" destOrd="0" parTransId="{BC1EAC63-81D8-4E56-9C7D-FA2BED86B87E}" sibTransId="{9D69346B-5B7B-45DB-979D-4533693FDD87}"/>
    <dgm:cxn modelId="{78DF2A21-0319-4D82-BC67-97B037372DB5}" srcId="{FCF9DF7C-E700-40ED-AF45-9FB315D0200C}" destId="{9CA0DACC-6365-4AEB-8CE0-5EE2F88619EA}" srcOrd="3" destOrd="0" parTransId="{72DEB695-C9E0-47DA-8185-FB238F910A1B}" sibTransId="{E7474D3E-E891-4F72-AAD6-B86D3E83F713}"/>
    <dgm:cxn modelId="{EA5F10A1-E926-4A20-9479-A102EACF0A76}" srcId="{FCF9DF7C-E700-40ED-AF45-9FB315D0200C}" destId="{03B5E294-576F-421A-AE4B-451CB639D510}" srcOrd="4" destOrd="0" parTransId="{EB2F5860-12C6-4422-AEEC-2B90F6C59469}" sibTransId="{706F9D12-7590-4DB0-ADAA-697F33CF3275}"/>
    <dgm:cxn modelId="{386344CA-40D9-42FE-9639-C8D96220A1B4}" type="presOf" srcId="{03B5E294-576F-421A-AE4B-451CB639D510}" destId="{680F2A7B-DCD7-41E9-9968-1F3C0DBDDC00}" srcOrd="0" destOrd="0" presId="urn:microsoft.com/office/officeart/2005/8/layout/process1"/>
    <dgm:cxn modelId="{0289BE27-2476-4061-BF0F-6DAFC5740CED}" srcId="{FCF9DF7C-E700-40ED-AF45-9FB315D0200C}" destId="{1DC1AE18-618D-4824-93F9-B1415DF21CD7}" srcOrd="1" destOrd="0" parTransId="{9AEBFE56-878A-4A65-B494-AA0F357684B6}" sibTransId="{E21C833A-D0B8-4476-B658-53EF46A0A4E6}"/>
    <dgm:cxn modelId="{2305602D-5619-488F-B51E-DF0C63BA2B40}" type="presOf" srcId="{58A6AB4B-1C9F-4C32-9A73-891E19AF474C}" destId="{161BDA11-01E8-4675-8BE2-1D054705BB6F}" srcOrd="1" destOrd="0" presId="urn:microsoft.com/office/officeart/2005/8/layout/process1"/>
    <dgm:cxn modelId="{16E909EA-A432-4501-92FB-34DB1A0CAF05}" type="presOf" srcId="{706F9D12-7590-4DB0-ADAA-697F33CF3275}" destId="{2C72BF3F-C5CB-46B5-A6B3-B597FA60BA97}" srcOrd="0" destOrd="0" presId="urn:microsoft.com/office/officeart/2005/8/layout/process1"/>
    <dgm:cxn modelId="{7EDA062E-FD37-4E49-878E-AD63DBFD9CD5}" type="presOf" srcId="{5D0018CF-5360-4101-AD79-3D51D0D557EC}" destId="{4323DA2D-A33C-47E4-AC85-A74B3A3E6F8E}" srcOrd="0" destOrd="0" presId="urn:microsoft.com/office/officeart/2005/8/layout/process1"/>
    <dgm:cxn modelId="{28FD673A-95EA-439B-9D3C-61BE75D82722}" type="presOf" srcId="{FCF9DF7C-E700-40ED-AF45-9FB315D0200C}" destId="{75C4276D-CF26-4FD0-931D-73D50496FAC8}" srcOrd="0" destOrd="0" presId="urn:microsoft.com/office/officeart/2005/8/layout/process1"/>
    <dgm:cxn modelId="{5221FB6C-1A49-434A-9359-DC5D87A71653}" type="presOf" srcId="{1DC1AE18-618D-4824-93F9-B1415DF21CD7}" destId="{51FB628C-6126-4EEB-9FDC-B288A511CA10}" srcOrd="0" destOrd="0" presId="urn:microsoft.com/office/officeart/2005/8/layout/process1"/>
    <dgm:cxn modelId="{4C3F7641-B7F6-49E3-B593-138BD7E2CF85}" srcId="{FCF9DF7C-E700-40ED-AF45-9FB315D0200C}" destId="{9FFAF473-F6AE-4396-AE84-4E2DD72DDA50}" srcOrd="0" destOrd="0" parTransId="{229939C4-7FE4-4CD5-80D9-8DEBDB90AE72}" sibTransId="{58A6AB4B-1C9F-4C32-9A73-891E19AF474C}"/>
    <dgm:cxn modelId="{6E2ADC6E-B627-45E1-BA52-A92C57682FC5}" type="presOf" srcId="{0B33BF86-64EE-4A64-9A88-FCD5DE8C3E9B}" destId="{2F5E85C2-AD25-4909-AED7-C1BC28923FF6}" srcOrd="0" destOrd="0" presId="urn:microsoft.com/office/officeart/2005/8/layout/process1"/>
    <dgm:cxn modelId="{7AED436F-5B3B-4D9E-8B1A-41AEFFD07554}" type="presOf" srcId="{E7474D3E-E891-4F72-AAD6-B86D3E83F713}" destId="{EB1C304D-459F-42C7-87A9-245F3DA11341}" srcOrd="1" destOrd="0" presId="urn:microsoft.com/office/officeart/2005/8/layout/process1"/>
    <dgm:cxn modelId="{6D371558-AC48-429B-8B58-1A954A17A897}" type="presOf" srcId="{9FFAF473-F6AE-4396-AE84-4E2DD72DDA50}" destId="{28D5CB5A-ABDE-497F-B099-840591501ADB}" srcOrd="0" destOrd="0" presId="urn:microsoft.com/office/officeart/2005/8/layout/process1"/>
    <dgm:cxn modelId="{17A059C1-73DD-4719-BC7A-79360FCAAFC6}" type="presOf" srcId="{9D69346B-5B7B-45DB-979D-4533693FDD87}" destId="{599B094F-9EEB-4DD6-84FA-3811FC500217}" srcOrd="1" destOrd="0" presId="urn:microsoft.com/office/officeart/2005/8/layout/process1"/>
    <dgm:cxn modelId="{6412D87F-3089-4CE5-BFCC-C4FC8C823C71}" type="presOf" srcId="{E21C833A-D0B8-4476-B658-53EF46A0A4E6}" destId="{DF350361-4D0D-477D-8625-57B351EB7D65}" srcOrd="1" destOrd="0" presId="urn:microsoft.com/office/officeart/2005/8/layout/process1"/>
    <dgm:cxn modelId="{C49DC21D-4040-410A-A83D-9C9B99A5F0FC}" type="presParOf" srcId="{75C4276D-CF26-4FD0-931D-73D50496FAC8}" destId="{28D5CB5A-ABDE-497F-B099-840591501ADB}" srcOrd="0" destOrd="0" presId="urn:microsoft.com/office/officeart/2005/8/layout/process1"/>
    <dgm:cxn modelId="{3A14EB73-D45E-48F2-B926-71DE8AC3CA05}" type="presParOf" srcId="{75C4276D-CF26-4FD0-931D-73D50496FAC8}" destId="{C447DF41-E555-4504-9582-AFB2D4D28C2F}" srcOrd="1" destOrd="0" presId="urn:microsoft.com/office/officeart/2005/8/layout/process1"/>
    <dgm:cxn modelId="{4A803957-5D83-452F-8DB3-A7E93DF53786}" type="presParOf" srcId="{C447DF41-E555-4504-9582-AFB2D4D28C2F}" destId="{161BDA11-01E8-4675-8BE2-1D054705BB6F}" srcOrd="0" destOrd="0" presId="urn:microsoft.com/office/officeart/2005/8/layout/process1"/>
    <dgm:cxn modelId="{B6D8921B-0699-463A-8ACC-B610D54A4CC2}" type="presParOf" srcId="{75C4276D-CF26-4FD0-931D-73D50496FAC8}" destId="{51FB628C-6126-4EEB-9FDC-B288A511CA10}" srcOrd="2" destOrd="0" presId="urn:microsoft.com/office/officeart/2005/8/layout/process1"/>
    <dgm:cxn modelId="{345BC7B1-FF59-4347-A258-04D4690B278F}" type="presParOf" srcId="{75C4276D-CF26-4FD0-931D-73D50496FAC8}" destId="{87856BAE-DC6E-42F2-960E-9449A71BBAB9}" srcOrd="3" destOrd="0" presId="urn:microsoft.com/office/officeart/2005/8/layout/process1"/>
    <dgm:cxn modelId="{CCD755D1-E7C6-4AA1-97D6-D22870DAE766}" type="presParOf" srcId="{87856BAE-DC6E-42F2-960E-9449A71BBAB9}" destId="{DF350361-4D0D-477D-8625-57B351EB7D65}" srcOrd="0" destOrd="0" presId="urn:microsoft.com/office/officeart/2005/8/layout/process1"/>
    <dgm:cxn modelId="{AFDFA0F4-1739-4513-89A4-6D6D6AFAAF51}" type="presParOf" srcId="{75C4276D-CF26-4FD0-931D-73D50496FAC8}" destId="{4323DA2D-A33C-47E4-AC85-A74B3A3E6F8E}" srcOrd="4" destOrd="0" presId="urn:microsoft.com/office/officeart/2005/8/layout/process1"/>
    <dgm:cxn modelId="{814A202B-81A2-4D1C-AB16-33AC189512B3}" type="presParOf" srcId="{75C4276D-CF26-4FD0-931D-73D50496FAC8}" destId="{2DB1B3C7-D4E1-4417-9F0A-3595BE33F8F3}" srcOrd="5" destOrd="0" presId="urn:microsoft.com/office/officeart/2005/8/layout/process1"/>
    <dgm:cxn modelId="{E34B737F-5BFA-40D3-8516-FEEDB46C0661}" type="presParOf" srcId="{2DB1B3C7-D4E1-4417-9F0A-3595BE33F8F3}" destId="{599B094F-9EEB-4DD6-84FA-3811FC500217}" srcOrd="0" destOrd="0" presId="urn:microsoft.com/office/officeart/2005/8/layout/process1"/>
    <dgm:cxn modelId="{2F790CD7-469B-4C5B-8679-760C7DDE4866}" type="presParOf" srcId="{75C4276D-CF26-4FD0-931D-73D50496FAC8}" destId="{9F325203-5DDA-4450-BAEF-C1C1AE031DDD}" srcOrd="6" destOrd="0" presId="urn:microsoft.com/office/officeart/2005/8/layout/process1"/>
    <dgm:cxn modelId="{8FB4B821-0B88-4821-B4DF-B7FFE6C53DB0}" type="presParOf" srcId="{75C4276D-CF26-4FD0-931D-73D50496FAC8}" destId="{4539A52C-598C-4ECD-B6F4-0CFA359C843B}" srcOrd="7" destOrd="0" presId="urn:microsoft.com/office/officeart/2005/8/layout/process1"/>
    <dgm:cxn modelId="{119452F6-9E13-47DC-8492-4EE2BE4ACBD0}" type="presParOf" srcId="{4539A52C-598C-4ECD-B6F4-0CFA359C843B}" destId="{EB1C304D-459F-42C7-87A9-245F3DA11341}" srcOrd="0" destOrd="0" presId="urn:microsoft.com/office/officeart/2005/8/layout/process1"/>
    <dgm:cxn modelId="{3BF27B5C-4975-45F3-96D6-51201E4D131A}" type="presParOf" srcId="{75C4276D-CF26-4FD0-931D-73D50496FAC8}" destId="{680F2A7B-DCD7-41E9-9968-1F3C0DBDDC00}" srcOrd="8" destOrd="0" presId="urn:microsoft.com/office/officeart/2005/8/layout/process1"/>
    <dgm:cxn modelId="{2CE4543D-1CF1-46A0-B8EF-E7F388910119}" type="presParOf" srcId="{75C4276D-CF26-4FD0-931D-73D50496FAC8}" destId="{2C72BF3F-C5CB-46B5-A6B3-B597FA60BA97}" srcOrd="9" destOrd="0" presId="urn:microsoft.com/office/officeart/2005/8/layout/process1"/>
    <dgm:cxn modelId="{00D4F895-64D0-4A36-A6B7-61796E0A4482}" type="presParOf" srcId="{2C72BF3F-C5CB-46B5-A6B3-B597FA60BA97}" destId="{19940A09-1DBD-4619-A04E-FEF6484C83AA}" srcOrd="0" destOrd="0" presId="urn:microsoft.com/office/officeart/2005/8/layout/process1"/>
    <dgm:cxn modelId="{1F7EF73F-760D-40B3-BCA7-1D120B78E041}" type="presParOf" srcId="{75C4276D-CF26-4FD0-931D-73D50496FAC8}" destId="{2F5E85C2-AD25-4909-AED7-C1BC28923FF6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6D1D9-FCE7-4B96-B96D-1F3DBDEE86F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ABA7713C-260B-4E54-86B8-DDD1430C99DC}">
      <dgm:prSet phldrT="[Текст]" custT="1"/>
      <dgm:spPr/>
      <dgm:t>
        <a:bodyPr/>
        <a:lstStyle/>
        <a:p>
          <a:r>
            <a:rPr lang="ru-RU" sz="1400" b="1" dirty="0" smtClean="0"/>
            <a:t>Преподаватели</a:t>
          </a:r>
          <a:r>
            <a:rPr lang="ru-RU" sz="1400" dirty="0" smtClean="0"/>
            <a:t>: заносят данные из журналов в электронную ведомость успеваемости (1 общая ведомость)</a:t>
          </a:r>
          <a:endParaRPr lang="ru-RU" sz="1400" dirty="0"/>
        </a:p>
      </dgm:t>
    </dgm:pt>
    <dgm:pt modelId="{92294FD0-B8A6-41BE-97FC-D0A2EF6553B7}" type="parTrans" cxnId="{3EB8530D-0DDC-42DD-B91D-FEF48DD4C74C}">
      <dgm:prSet/>
      <dgm:spPr/>
      <dgm:t>
        <a:bodyPr/>
        <a:lstStyle/>
        <a:p>
          <a:endParaRPr lang="ru-RU" sz="1400"/>
        </a:p>
      </dgm:t>
    </dgm:pt>
    <dgm:pt modelId="{F40E3957-9D6F-466A-9A16-45B2DD565183}" type="sibTrans" cxnId="{3EB8530D-0DDC-42DD-B91D-FEF48DD4C74C}">
      <dgm:prSet custT="1"/>
      <dgm:spPr/>
      <dgm:t>
        <a:bodyPr/>
        <a:lstStyle/>
        <a:p>
          <a:endParaRPr lang="ru-RU" sz="1400"/>
        </a:p>
      </dgm:t>
    </dgm:pt>
    <dgm:pt modelId="{2503447D-2869-47CB-ADD6-710F39763621}">
      <dgm:prSet phldrT="[Текст]" custT="1"/>
      <dgm:spPr/>
      <dgm:t>
        <a:bodyPr/>
        <a:lstStyle/>
        <a:p>
          <a:r>
            <a:rPr lang="ru-RU" sz="1400" b="1" dirty="0" smtClean="0"/>
            <a:t>Заведующие отделениями</a:t>
          </a:r>
          <a:r>
            <a:rPr lang="ru-RU" sz="1400" dirty="0" smtClean="0"/>
            <a:t>: добавляют листы преподавателей в электронный сводный отчет по отделению</a:t>
          </a:r>
          <a:endParaRPr lang="ru-RU" sz="1400" dirty="0"/>
        </a:p>
      </dgm:t>
    </dgm:pt>
    <dgm:pt modelId="{47C37285-ADE3-4F85-B843-1A1444218F37}" type="parTrans" cxnId="{D6E84562-2895-4216-B0D3-63CE4F556B7E}">
      <dgm:prSet/>
      <dgm:spPr/>
      <dgm:t>
        <a:bodyPr/>
        <a:lstStyle/>
        <a:p>
          <a:endParaRPr lang="ru-RU" sz="1400"/>
        </a:p>
      </dgm:t>
    </dgm:pt>
    <dgm:pt modelId="{E1F560C2-D579-48AC-830A-B739E872C68C}" type="sibTrans" cxnId="{D6E84562-2895-4216-B0D3-63CE4F556B7E}">
      <dgm:prSet custT="1"/>
      <dgm:spPr/>
      <dgm:t>
        <a:bodyPr/>
        <a:lstStyle/>
        <a:p>
          <a:endParaRPr lang="ru-RU" sz="1400"/>
        </a:p>
      </dgm:t>
    </dgm:pt>
    <dgm:pt modelId="{C801954C-A8AB-4B69-AAAD-456165AF2539}">
      <dgm:prSet phldrT="[Текст]" custT="1"/>
      <dgm:spPr/>
      <dgm:t>
        <a:bodyPr/>
        <a:lstStyle/>
        <a:p>
          <a:r>
            <a:rPr lang="ru-RU" sz="1400" b="1" dirty="0" smtClean="0"/>
            <a:t>Преподаватели</a:t>
          </a:r>
          <a:r>
            <a:rPr lang="ru-RU" sz="1400" dirty="0" smtClean="0"/>
            <a:t>: пересылают файл зав. отделениями и председателю МК</a:t>
          </a:r>
          <a:endParaRPr lang="ru-RU" sz="1400" dirty="0"/>
        </a:p>
      </dgm:t>
    </dgm:pt>
    <dgm:pt modelId="{99D772C8-D49C-4B3F-ADA2-73BF5C32882B}" type="parTrans" cxnId="{0F3718CC-D357-4F63-857A-8A88D15FEEA8}">
      <dgm:prSet/>
      <dgm:spPr/>
      <dgm:t>
        <a:bodyPr/>
        <a:lstStyle/>
        <a:p>
          <a:endParaRPr lang="ru-RU" sz="1400"/>
        </a:p>
      </dgm:t>
    </dgm:pt>
    <dgm:pt modelId="{EDFC7600-DD48-47B3-84A9-AFA41980017B}" type="sibTrans" cxnId="{0F3718CC-D357-4F63-857A-8A88D15FEEA8}">
      <dgm:prSet custT="1"/>
      <dgm:spPr/>
      <dgm:t>
        <a:bodyPr/>
        <a:lstStyle/>
        <a:p>
          <a:endParaRPr lang="ru-RU" sz="1400"/>
        </a:p>
      </dgm:t>
    </dgm:pt>
    <dgm:pt modelId="{DBF96FB0-C56D-4E92-83B3-A7387B1C7F8C}" type="pres">
      <dgm:prSet presAssocID="{C366D1D9-FCE7-4B96-B96D-1F3DBDEE86F0}" presName="Name0" presStyleCnt="0">
        <dgm:presLayoutVars>
          <dgm:dir/>
          <dgm:resizeHandles val="exact"/>
        </dgm:presLayoutVars>
      </dgm:prSet>
      <dgm:spPr/>
    </dgm:pt>
    <dgm:pt modelId="{E251FEB0-7462-4743-B13E-B0F25A50F28B}" type="pres">
      <dgm:prSet presAssocID="{ABA7713C-260B-4E54-86B8-DDD1430C99D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C46E-8296-4334-8551-4AB5ECF4D7B3}" type="pres">
      <dgm:prSet presAssocID="{F40E3957-9D6F-466A-9A16-45B2DD5651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A717621-6E92-42E5-A310-2438647133AA}" type="pres">
      <dgm:prSet presAssocID="{F40E3957-9D6F-466A-9A16-45B2DD5651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A99F162-CD8C-4D08-AD08-3FBC3B7C99B6}" type="pres">
      <dgm:prSet presAssocID="{C801954C-A8AB-4B69-AAAD-456165AF2539}" presName="node" presStyleLbl="node1" presStyleIdx="1" presStyleCnt="3" custScaleX="10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86DA1-4500-4BE7-8893-B3631507059F}" type="pres">
      <dgm:prSet presAssocID="{EDFC7600-DD48-47B3-84A9-AFA41980017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285905D-EC03-40B2-9F21-4A18691A9FC9}" type="pres">
      <dgm:prSet presAssocID="{EDFC7600-DD48-47B3-84A9-AFA41980017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B5C944A-0C0D-4F41-B1E9-645B6FB3A428}" type="pres">
      <dgm:prSet presAssocID="{2503447D-2869-47CB-ADD6-710F397636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8530D-0DDC-42DD-B91D-FEF48DD4C74C}" srcId="{C366D1D9-FCE7-4B96-B96D-1F3DBDEE86F0}" destId="{ABA7713C-260B-4E54-86B8-DDD1430C99DC}" srcOrd="0" destOrd="0" parTransId="{92294FD0-B8A6-41BE-97FC-D0A2EF6553B7}" sibTransId="{F40E3957-9D6F-466A-9A16-45B2DD565183}"/>
    <dgm:cxn modelId="{9946244A-FE6E-4AA7-A4F3-4E5CF5289B71}" type="presOf" srcId="{F40E3957-9D6F-466A-9A16-45B2DD565183}" destId="{C4EDC46E-8296-4334-8551-4AB5ECF4D7B3}" srcOrd="0" destOrd="0" presId="urn:microsoft.com/office/officeart/2005/8/layout/process1"/>
    <dgm:cxn modelId="{201BE589-3CDD-4115-BEF5-E70101654089}" type="presOf" srcId="{2503447D-2869-47CB-ADD6-710F39763621}" destId="{6B5C944A-0C0D-4F41-B1E9-645B6FB3A428}" srcOrd="0" destOrd="0" presId="urn:microsoft.com/office/officeart/2005/8/layout/process1"/>
    <dgm:cxn modelId="{1F08A2D5-F4EF-4CB5-94BE-29278BD62C24}" type="presOf" srcId="{F40E3957-9D6F-466A-9A16-45B2DD565183}" destId="{8A717621-6E92-42E5-A310-2438647133AA}" srcOrd="1" destOrd="0" presId="urn:microsoft.com/office/officeart/2005/8/layout/process1"/>
    <dgm:cxn modelId="{F5A8930A-99A8-4C9F-9CB9-D582DA8C77BD}" type="presOf" srcId="{EDFC7600-DD48-47B3-84A9-AFA41980017B}" destId="{26286DA1-4500-4BE7-8893-B3631507059F}" srcOrd="0" destOrd="0" presId="urn:microsoft.com/office/officeart/2005/8/layout/process1"/>
    <dgm:cxn modelId="{2ECFBFA0-E8AC-4331-953D-EB1AD045727B}" type="presOf" srcId="{ABA7713C-260B-4E54-86B8-DDD1430C99DC}" destId="{E251FEB0-7462-4743-B13E-B0F25A50F28B}" srcOrd="0" destOrd="0" presId="urn:microsoft.com/office/officeart/2005/8/layout/process1"/>
    <dgm:cxn modelId="{98A92A2F-60BF-44D0-AB17-A1E23E0BAF57}" type="presOf" srcId="{C801954C-A8AB-4B69-AAAD-456165AF2539}" destId="{4A99F162-CD8C-4D08-AD08-3FBC3B7C99B6}" srcOrd="0" destOrd="0" presId="urn:microsoft.com/office/officeart/2005/8/layout/process1"/>
    <dgm:cxn modelId="{BC17FA85-3D1E-4222-B5D2-DC95CABFD405}" type="presOf" srcId="{C366D1D9-FCE7-4B96-B96D-1F3DBDEE86F0}" destId="{DBF96FB0-C56D-4E92-83B3-A7387B1C7F8C}" srcOrd="0" destOrd="0" presId="urn:microsoft.com/office/officeart/2005/8/layout/process1"/>
    <dgm:cxn modelId="{D6E84562-2895-4216-B0D3-63CE4F556B7E}" srcId="{C366D1D9-FCE7-4B96-B96D-1F3DBDEE86F0}" destId="{2503447D-2869-47CB-ADD6-710F39763621}" srcOrd="2" destOrd="0" parTransId="{47C37285-ADE3-4F85-B843-1A1444218F37}" sibTransId="{E1F560C2-D579-48AC-830A-B739E872C68C}"/>
    <dgm:cxn modelId="{A511C68B-60E6-4F2B-9FB4-1495E5DBDF0E}" type="presOf" srcId="{EDFC7600-DD48-47B3-84A9-AFA41980017B}" destId="{5285905D-EC03-40B2-9F21-4A18691A9FC9}" srcOrd="1" destOrd="0" presId="urn:microsoft.com/office/officeart/2005/8/layout/process1"/>
    <dgm:cxn modelId="{0F3718CC-D357-4F63-857A-8A88D15FEEA8}" srcId="{C366D1D9-FCE7-4B96-B96D-1F3DBDEE86F0}" destId="{C801954C-A8AB-4B69-AAAD-456165AF2539}" srcOrd="1" destOrd="0" parTransId="{99D772C8-D49C-4B3F-ADA2-73BF5C32882B}" sibTransId="{EDFC7600-DD48-47B3-84A9-AFA41980017B}"/>
    <dgm:cxn modelId="{5506AED1-C655-4032-832F-FD2422602241}" type="presParOf" srcId="{DBF96FB0-C56D-4E92-83B3-A7387B1C7F8C}" destId="{E251FEB0-7462-4743-B13E-B0F25A50F28B}" srcOrd="0" destOrd="0" presId="urn:microsoft.com/office/officeart/2005/8/layout/process1"/>
    <dgm:cxn modelId="{79FDF2D3-AB9E-4460-86AF-ACA62A7FA3EB}" type="presParOf" srcId="{DBF96FB0-C56D-4E92-83B3-A7387B1C7F8C}" destId="{C4EDC46E-8296-4334-8551-4AB5ECF4D7B3}" srcOrd="1" destOrd="0" presId="urn:microsoft.com/office/officeart/2005/8/layout/process1"/>
    <dgm:cxn modelId="{A14EDAE3-FE85-4B37-9CB9-D246A0A55D34}" type="presParOf" srcId="{C4EDC46E-8296-4334-8551-4AB5ECF4D7B3}" destId="{8A717621-6E92-42E5-A310-2438647133AA}" srcOrd="0" destOrd="0" presId="urn:microsoft.com/office/officeart/2005/8/layout/process1"/>
    <dgm:cxn modelId="{B414CF1B-7B02-426D-AAD7-47AA64D9E602}" type="presParOf" srcId="{DBF96FB0-C56D-4E92-83B3-A7387B1C7F8C}" destId="{4A99F162-CD8C-4D08-AD08-3FBC3B7C99B6}" srcOrd="2" destOrd="0" presId="urn:microsoft.com/office/officeart/2005/8/layout/process1"/>
    <dgm:cxn modelId="{A035674E-1B5C-49F8-B077-E916C1D90848}" type="presParOf" srcId="{DBF96FB0-C56D-4E92-83B3-A7387B1C7F8C}" destId="{26286DA1-4500-4BE7-8893-B3631507059F}" srcOrd="3" destOrd="0" presId="urn:microsoft.com/office/officeart/2005/8/layout/process1"/>
    <dgm:cxn modelId="{8255E171-554B-442A-A453-AE1C22B7FFB0}" type="presParOf" srcId="{26286DA1-4500-4BE7-8893-B3631507059F}" destId="{5285905D-EC03-40B2-9F21-4A18691A9FC9}" srcOrd="0" destOrd="0" presId="urn:microsoft.com/office/officeart/2005/8/layout/process1"/>
    <dgm:cxn modelId="{C0C7645F-9CA3-4A75-A6C4-6AC77A9B83FD}" type="presParOf" srcId="{DBF96FB0-C56D-4E92-83B3-A7387B1C7F8C}" destId="{6B5C944A-0C0D-4F41-B1E9-645B6FB3A4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9DF7C-E700-40ED-AF45-9FB315D0200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5D0018CF-5360-4101-AD79-3D51D0D557EC}">
      <dgm:prSet phldrT="[Текст]" custT="1"/>
      <dgm:spPr/>
      <dgm:t>
        <a:bodyPr/>
        <a:lstStyle/>
        <a:p>
          <a:r>
            <a:rPr lang="ru-RU" sz="1400" b="1" dirty="0" smtClean="0"/>
            <a:t>Председатели МК</a:t>
          </a:r>
          <a:r>
            <a:rPr lang="ru-RU" sz="1400" dirty="0" smtClean="0"/>
            <a:t>: добавляют листы преподавателей в электронный сводный отчет по МК</a:t>
          </a:r>
          <a:endParaRPr lang="ru-RU" sz="1400" dirty="0"/>
        </a:p>
      </dgm:t>
    </dgm:pt>
    <dgm:pt modelId="{BC1EAC63-81D8-4E56-9C7D-FA2BED86B87E}" type="parTrans" cxnId="{18D4992E-ECA2-4B13-A1CF-E1AA85DBF61F}">
      <dgm:prSet/>
      <dgm:spPr/>
      <dgm:t>
        <a:bodyPr/>
        <a:lstStyle/>
        <a:p>
          <a:endParaRPr lang="ru-RU" sz="1400"/>
        </a:p>
      </dgm:t>
    </dgm:pt>
    <dgm:pt modelId="{9D69346B-5B7B-45DB-979D-4533693FDD87}" type="sibTrans" cxnId="{18D4992E-ECA2-4B13-A1CF-E1AA85DBF61F}">
      <dgm:prSet custT="1"/>
      <dgm:spPr/>
      <dgm:t>
        <a:bodyPr/>
        <a:lstStyle/>
        <a:p>
          <a:endParaRPr lang="ru-RU" sz="1400"/>
        </a:p>
      </dgm:t>
    </dgm:pt>
    <dgm:pt modelId="{9CA0DACC-6365-4AEB-8CE0-5EE2F88619EA}">
      <dgm:prSet phldrT="[Текст]" custT="1"/>
      <dgm:spPr/>
      <dgm:t>
        <a:bodyPr/>
        <a:lstStyle/>
        <a:p>
          <a:r>
            <a:rPr lang="ru-RU" sz="1400" b="1" dirty="0" smtClean="0"/>
            <a:t>Председатели МК</a:t>
          </a:r>
          <a:r>
            <a:rPr lang="ru-RU" sz="1400" dirty="0" smtClean="0"/>
            <a:t>: </a:t>
          </a:r>
        </a:p>
        <a:p>
          <a:r>
            <a:rPr lang="ru-RU" sz="1400" dirty="0" smtClean="0"/>
            <a:t>пересылают файл методисту</a:t>
          </a:r>
        </a:p>
      </dgm:t>
    </dgm:pt>
    <dgm:pt modelId="{72DEB695-C9E0-47DA-8185-FB238F910A1B}" type="parTrans" cxnId="{78DF2A21-0319-4D82-BC67-97B037372DB5}">
      <dgm:prSet/>
      <dgm:spPr/>
      <dgm:t>
        <a:bodyPr/>
        <a:lstStyle/>
        <a:p>
          <a:endParaRPr lang="ru-RU" sz="1400"/>
        </a:p>
      </dgm:t>
    </dgm:pt>
    <dgm:pt modelId="{E7474D3E-E891-4F72-AAD6-B86D3E83F713}" type="sibTrans" cxnId="{78DF2A21-0319-4D82-BC67-97B037372DB5}">
      <dgm:prSet custT="1"/>
      <dgm:spPr/>
      <dgm:t>
        <a:bodyPr/>
        <a:lstStyle/>
        <a:p>
          <a:endParaRPr lang="ru-RU" sz="1400"/>
        </a:p>
      </dgm:t>
    </dgm:pt>
    <dgm:pt modelId="{03B5E294-576F-421A-AE4B-451CB639D510}">
      <dgm:prSet custT="1"/>
      <dgm:spPr/>
      <dgm:t>
        <a:bodyPr/>
        <a:lstStyle/>
        <a:p>
          <a:r>
            <a:rPr lang="ru-RU" sz="1400" b="1" dirty="0" smtClean="0"/>
            <a:t>Методист: </a:t>
          </a:r>
          <a:r>
            <a:rPr lang="ru-RU" sz="1400" dirty="0" smtClean="0"/>
            <a:t>добавляют листы преподавателей в электронный сводный отчет по ПОО</a:t>
          </a:r>
        </a:p>
      </dgm:t>
    </dgm:pt>
    <dgm:pt modelId="{EB2F5860-12C6-4422-AEEC-2B90F6C59469}" type="parTrans" cxnId="{EA5F10A1-E926-4A20-9479-A102EACF0A76}">
      <dgm:prSet/>
      <dgm:spPr/>
      <dgm:t>
        <a:bodyPr/>
        <a:lstStyle/>
        <a:p>
          <a:endParaRPr lang="ru-RU" sz="1400"/>
        </a:p>
      </dgm:t>
    </dgm:pt>
    <dgm:pt modelId="{706F9D12-7590-4DB0-ADAA-697F33CF3275}" type="sibTrans" cxnId="{EA5F10A1-E926-4A20-9479-A102EACF0A76}">
      <dgm:prSet custT="1"/>
      <dgm:spPr/>
      <dgm:t>
        <a:bodyPr/>
        <a:lstStyle/>
        <a:p>
          <a:endParaRPr lang="ru-RU" sz="1400"/>
        </a:p>
      </dgm:t>
    </dgm:pt>
    <dgm:pt modelId="{75C4276D-CF26-4FD0-931D-73D50496FAC8}" type="pres">
      <dgm:prSet presAssocID="{FCF9DF7C-E700-40ED-AF45-9FB315D0200C}" presName="Name0" presStyleCnt="0">
        <dgm:presLayoutVars>
          <dgm:dir/>
          <dgm:resizeHandles val="exact"/>
        </dgm:presLayoutVars>
      </dgm:prSet>
      <dgm:spPr/>
    </dgm:pt>
    <dgm:pt modelId="{4323DA2D-A33C-47E4-AC85-A74B3A3E6F8E}" type="pres">
      <dgm:prSet presAssocID="{5D0018CF-5360-4101-AD79-3D51D0D557EC}" presName="node" presStyleLbl="node1" presStyleIdx="0" presStyleCnt="3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B3C7-D4E1-4417-9F0A-3595BE33F8F3}" type="pres">
      <dgm:prSet presAssocID="{9D69346B-5B7B-45DB-979D-4533693FDD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99B094F-9EEB-4DD6-84FA-3811FC500217}" type="pres">
      <dgm:prSet presAssocID="{9D69346B-5B7B-45DB-979D-4533693FDD8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F325203-5DDA-4450-BAEF-C1C1AE031DDD}" type="pres">
      <dgm:prSet presAssocID="{9CA0DACC-6365-4AEB-8CE0-5EE2F88619EA}" presName="node" presStyleLbl="node1" presStyleIdx="1" presStyleCnt="3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9A52C-598C-4ECD-B6F4-0CFA359C843B}" type="pres">
      <dgm:prSet presAssocID="{E7474D3E-E891-4F72-AAD6-B86D3E83F71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B1C304D-459F-42C7-87A9-245F3DA11341}" type="pres">
      <dgm:prSet presAssocID="{E7474D3E-E891-4F72-AAD6-B86D3E83F71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0F2A7B-DCD7-41E9-9968-1F3C0DBDDC00}" type="pres">
      <dgm:prSet presAssocID="{03B5E294-576F-421A-AE4B-451CB639D510}" presName="node" presStyleLbl="node1" presStyleIdx="2" presStyleCnt="3" custScaleX="19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4E2D6-EE27-4310-A42F-2BC573B6D262}" type="presOf" srcId="{E7474D3E-E891-4F72-AAD6-B86D3E83F713}" destId="{4539A52C-598C-4ECD-B6F4-0CFA359C843B}" srcOrd="0" destOrd="0" presId="urn:microsoft.com/office/officeart/2005/8/layout/process1"/>
    <dgm:cxn modelId="{BA1F2AA3-3F67-4AFD-8EEA-E41697457FD4}" type="presOf" srcId="{9CA0DACC-6365-4AEB-8CE0-5EE2F88619EA}" destId="{9F325203-5DDA-4450-BAEF-C1C1AE031DDD}" srcOrd="0" destOrd="0" presId="urn:microsoft.com/office/officeart/2005/8/layout/process1"/>
    <dgm:cxn modelId="{6266C80B-7293-4DD0-BFD5-E0973D9059F9}" type="presOf" srcId="{9D69346B-5B7B-45DB-979D-4533693FDD87}" destId="{2DB1B3C7-D4E1-4417-9F0A-3595BE33F8F3}" srcOrd="0" destOrd="0" presId="urn:microsoft.com/office/officeart/2005/8/layout/process1"/>
    <dgm:cxn modelId="{18D4992E-ECA2-4B13-A1CF-E1AA85DBF61F}" srcId="{FCF9DF7C-E700-40ED-AF45-9FB315D0200C}" destId="{5D0018CF-5360-4101-AD79-3D51D0D557EC}" srcOrd="0" destOrd="0" parTransId="{BC1EAC63-81D8-4E56-9C7D-FA2BED86B87E}" sibTransId="{9D69346B-5B7B-45DB-979D-4533693FDD87}"/>
    <dgm:cxn modelId="{78DF2A21-0319-4D82-BC67-97B037372DB5}" srcId="{FCF9DF7C-E700-40ED-AF45-9FB315D0200C}" destId="{9CA0DACC-6365-4AEB-8CE0-5EE2F88619EA}" srcOrd="1" destOrd="0" parTransId="{72DEB695-C9E0-47DA-8185-FB238F910A1B}" sibTransId="{E7474D3E-E891-4F72-AAD6-B86D3E83F713}"/>
    <dgm:cxn modelId="{EA5F10A1-E926-4A20-9479-A102EACF0A76}" srcId="{FCF9DF7C-E700-40ED-AF45-9FB315D0200C}" destId="{03B5E294-576F-421A-AE4B-451CB639D510}" srcOrd="2" destOrd="0" parTransId="{EB2F5860-12C6-4422-AEEC-2B90F6C59469}" sibTransId="{706F9D12-7590-4DB0-ADAA-697F33CF3275}"/>
    <dgm:cxn modelId="{386344CA-40D9-42FE-9639-C8D96220A1B4}" type="presOf" srcId="{03B5E294-576F-421A-AE4B-451CB639D510}" destId="{680F2A7B-DCD7-41E9-9968-1F3C0DBDDC00}" srcOrd="0" destOrd="0" presId="urn:microsoft.com/office/officeart/2005/8/layout/process1"/>
    <dgm:cxn modelId="{7EDA062E-FD37-4E49-878E-AD63DBFD9CD5}" type="presOf" srcId="{5D0018CF-5360-4101-AD79-3D51D0D557EC}" destId="{4323DA2D-A33C-47E4-AC85-A74B3A3E6F8E}" srcOrd="0" destOrd="0" presId="urn:microsoft.com/office/officeart/2005/8/layout/process1"/>
    <dgm:cxn modelId="{28FD673A-95EA-439B-9D3C-61BE75D82722}" type="presOf" srcId="{FCF9DF7C-E700-40ED-AF45-9FB315D0200C}" destId="{75C4276D-CF26-4FD0-931D-73D50496FAC8}" srcOrd="0" destOrd="0" presId="urn:microsoft.com/office/officeart/2005/8/layout/process1"/>
    <dgm:cxn modelId="{7AED436F-5B3B-4D9E-8B1A-41AEFFD07554}" type="presOf" srcId="{E7474D3E-E891-4F72-AAD6-B86D3E83F713}" destId="{EB1C304D-459F-42C7-87A9-245F3DA11341}" srcOrd="1" destOrd="0" presId="urn:microsoft.com/office/officeart/2005/8/layout/process1"/>
    <dgm:cxn modelId="{17A059C1-73DD-4719-BC7A-79360FCAAFC6}" type="presOf" srcId="{9D69346B-5B7B-45DB-979D-4533693FDD87}" destId="{599B094F-9EEB-4DD6-84FA-3811FC500217}" srcOrd="1" destOrd="0" presId="urn:microsoft.com/office/officeart/2005/8/layout/process1"/>
    <dgm:cxn modelId="{AFDFA0F4-1739-4513-89A4-6D6D6AFAAF51}" type="presParOf" srcId="{75C4276D-CF26-4FD0-931D-73D50496FAC8}" destId="{4323DA2D-A33C-47E4-AC85-A74B3A3E6F8E}" srcOrd="0" destOrd="0" presId="urn:microsoft.com/office/officeart/2005/8/layout/process1"/>
    <dgm:cxn modelId="{814A202B-81A2-4D1C-AB16-33AC189512B3}" type="presParOf" srcId="{75C4276D-CF26-4FD0-931D-73D50496FAC8}" destId="{2DB1B3C7-D4E1-4417-9F0A-3595BE33F8F3}" srcOrd="1" destOrd="0" presId="urn:microsoft.com/office/officeart/2005/8/layout/process1"/>
    <dgm:cxn modelId="{E34B737F-5BFA-40D3-8516-FEEDB46C0661}" type="presParOf" srcId="{2DB1B3C7-D4E1-4417-9F0A-3595BE33F8F3}" destId="{599B094F-9EEB-4DD6-84FA-3811FC500217}" srcOrd="0" destOrd="0" presId="urn:microsoft.com/office/officeart/2005/8/layout/process1"/>
    <dgm:cxn modelId="{2F790CD7-469B-4C5B-8679-760C7DDE4866}" type="presParOf" srcId="{75C4276D-CF26-4FD0-931D-73D50496FAC8}" destId="{9F325203-5DDA-4450-BAEF-C1C1AE031DDD}" srcOrd="2" destOrd="0" presId="urn:microsoft.com/office/officeart/2005/8/layout/process1"/>
    <dgm:cxn modelId="{8FB4B821-0B88-4821-B4DF-B7FFE6C53DB0}" type="presParOf" srcId="{75C4276D-CF26-4FD0-931D-73D50496FAC8}" destId="{4539A52C-598C-4ECD-B6F4-0CFA359C843B}" srcOrd="3" destOrd="0" presId="urn:microsoft.com/office/officeart/2005/8/layout/process1"/>
    <dgm:cxn modelId="{119452F6-9E13-47DC-8492-4EE2BE4ACBD0}" type="presParOf" srcId="{4539A52C-598C-4ECD-B6F4-0CFA359C843B}" destId="{EB1C304D-459F-42C7-87A9-245F3DA11341}" srcOrd="0" destOrd="0" presId="urn:microsoft.com/office/officeart/2005/8/layout/process1"/>
    <dgm:cxn modelId="{3BF27B5C-4975-45F3-96D6-51201E4D131A}" type="presParOf" srcId="{75C4276D-CF26-4FD0-931D-73D50496FAC8}" destId="{680F2A7B-DCD7-41E9-9968-1F3C0DBDDC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1FEB0-7462-4743-B13E-B0F25A50F28B}">
      <dsp:nvSpPr>
        <dsp:cNvPr id="0" name=""/>
        <dsp:cNvSpPr/>
      </dsp:nvSpPr>
      <dsp:spPr>
        <a:xfrm>
          <a:off x="1991" y="68740"/>
          <a:ext cx="1564733" cy="1590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Преподаватели</a:t>
          </a:r>
          <a:r>
            <a:rPr lang="ru-RU" sz="1200" kern="1200" dirty="0" smtClean="0"/>
            <a:t>: выписывают данные из журналов в ведомости успеваемости по отделениям (2 ведомости)</a:t>
          </a:r>
          <a:endParaRPr lang="ru-RU" sz="1200" kern="1200" dirty="0"/>
        </a:p>
      </dsp:txBody>
      <dsp:txXfrm>
        <a:off x="47820" y="114569"/>
        <a:ext cx="1473075" cy="1499052"/>
      </dsp:txXfrm>
    </dsp:sp>
    <dsp:sp modelId="{C4EDC46E-8296-4334-8551-4AB5ECF4D7B3}">
      <dsp:nvSpPr>
        <dsp:cNvPr id="0" name=""/>
        <dsp:cNvSpPr/>
      </dsp:nvSpPr>
      <dsp:spPr>
        <a:xfrm>
          <a:off x="1723198" y="670069"/>
          <a:ext cx="331723" cy="38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723198" y="747680"/>
        <a:ext cx="232206" cy="232831"/>
      </dsp:txXfrm>
    </dsp:sp>
    <dsp:sp modelId="{4A99F162-CD8C-4D08-AD08-3FBC3B7C99B6}">
      <dsp:nvSpPr>
        <dsp:cNvPr id="0" name=""/>
        <dsp:cNvSpPr/>
      </dsp:nvSpPr>
      <dsp:spPr>
        <a:xfrm>
          <a:off x="2192618" y="68740"/>
          <a:ext cx="1715401" cy="1590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Преподаватели</a:t>
          </a:r>
          <a:r>
            <a:rPr lang="ru-RU" sz="1200" kern="1200" dirty="0" smtClean="0"/>
            <a:t>: с помощью калькулятора подсчитывают качественные показатели обучения</a:t>
          </a:r>
          <a:endParaRPr lang="ru-RU" sz="1200" kern="1200" dirty="0"/>
        </a:p>
      </dsp:txBody>
      <dsp:txXfrm>
        <a:off x="2239208" y="115330"/>
        <a:ext cx="1622221" cy="1497530"/>
      </dsp:txXfrm>
    </dsp:sp>
    <dsp:sp modelId="{26286DA1-4500-4BE7-8893-B3631507059F}">
      <dsp:nvSpPr>
        <dsp:cNvPr id="0" name=""/>
        <dsp:cNvSpPr/>
      </dsp:nvSpPr>
      <dsp:spPr>
        <a:xfrm>
          <a:off x="4064492" y="670069"/>
          <a:ext cx="331723" cy="38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64492" y="747680"/>
        <a:ext cx="232206" cy="232831"/>
      </dsp:txXfrm>
    </dsp:sp>
    <dsp:sp modelId="{6B5C944A-0C0D-4F41-B1E9-645B6FB3A428}">
      <dsp:nvSpPr>
        <dsp:cNvPr id="0" name=""/>
        <dsp:cNvSpPr/>
      </dsp:nvSpPr>
      <dsp:spPr>
        <a:xfrm>
          <a:off x="4533912" y="68740"/>
          <a:ext cx="1564733" cy="1590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Заведующие отделениями</a:t>
          </a:r>
          <a:r>
            <a:rPr lang="ru-RU" sz="1200" kern="1200" dirty="0" smtClean="0"/>
            <a:t>: заносят данные из отчетов в сводный по отделению</a:t>
          </a:r>
          <a:endParaRPr lang="ru-RU" sz="1200" kern="1200" dirty="0"/>
        </a:p>
      </dsp:txBody>
      <dsp:txXfrm>
        <a:off x="4579741" y="114569"/>
        <a:ext cx="1473075" cy="1499052"/>
      </dsp:txXfrm>
    </dsp:sp>
    <dsp:sp modelId="{145416F6-2745-4B5A-B3E3-743FFAEDC070}">
      <dsp:nvSpPr>
        <dsp:cNvPr id="0" name=""/>
        <dsp:cNvSpPr/>
      </dsp:nvSpPr>
      <dsp:spPr>
        <a:xfrm>
          <a:off x="6255119" y="670069"/>
          <a:ext cx="331723" cy="38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255119" y="747680"/>
        <a:ext cx="232206" cy="232831"/>
      </dsp:txXfrm>
    </dsp:sp>
    <dsp:sp modelId="{973981AF-FD2B-4347-9E26-5ACC59670625}">
      <dsp:nvSpPr>
        <dsp:cNvPr id="0" name=""/>
        <dsp:cNvSpPr/>
      </dsp:nvSpPr>
      <dsp:spPr>
        <a:xfrm>
          <a:off x="6724539" y="68740"/>
          <a:ext cx="1564733" cy="15907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Заведующие отделениями</a:t>
          </a:r>
          <a:r>
            <a:rPr lang="ru-RU" sz="120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помощью калькулятора подсчитывают качественные показатели обучения по отделениям</a:t>
          </a:r>
          <a:endParaRPr lang="ru-RU" sz="1200" kern="1200" dirty="0"/>
        </a:p>
      </dsp:txBody>
      <dsp:txXfrm>
        <a:off x="6770368" y="114569"/>
        <a:ext cx="1473075" cy="1499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CB5A-ABDE-497F-B099-840591501ADB}">
      <dsp:nvSpPr>
        <dsp:cNvPr id="0" name=""/>
        <dsp:cNvSpPr/>
      </dsp:nvSpPr>
      <dsp:spPr>
        <a:xfrm>
          <a:off x="5109" y="307318"/>
          <a:ext cx="1233417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Преподаватели:</a:t>
          </a:r>
          <a:r>
            <a:rPr lang="ru-RU" sz="1200" kern="1200" dirty="0" smtClean="0"/>
            <a:t> переносят данные из ведомостей по отделениям в сводную карту мониторинга</a:t>
          </a:r>
          <a:endParaRPr lang="ru-RU" sz="1200" kern="1200" dirty="0"/>
        </a:p>
      </dsp:txBody>
      <dsp:txXfrm>
        <a:off x="41235" y="343444"/>
        <a:ext cx="1161165" cy="1517975"/>
      </dsp:txXfrm>
    </dsp:sp>
    <dsp:sp modelId="{C447DF41-E555-4504-9582-AFB2D4D28C2F}">
      <dsp:nvSpPr>
        <dsp:cNvPr id="0" name=""/>
        <dsp:cNvSpPr/>
      </dsp:nvSpPr>
      <dsp:spPr>
        <a:xfrm>
          <a:off x="1302913" y="1022591"/>
          <a:ext cx="136501" cy="159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02913" y="1054527"/>
        <a:ext cx="95551" cy="95808"/>
      </dsp:txXfrm>
    </dsp:sp>
    <dsp:sp modelId="{51FB628C-6126-4EEB-9FDC-B288A511CA10}">
      <dsp:nvSpPr>
        <dsp:cNvPr id="0" name=""/>
        <dsp:cNvSpPr/>
      </dsp:nvSpPr>
      <dsp:spPr>
        <a:xfrm>
          <a:off x="1496076" y="307318"/>
          <a:ext cx="1345239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Преподаватели:</a:t>
          </a:r>
          <a:r>
            <a:rPr lang="ru-RU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помощью калькулятора подсчитывают качественные показатели обучения</a:t>
          </a:r>
          <a:endParaRPr lang="ru-RU" sz="1200" kern="1200" dirty="0"/>
        </a:p>
      </dsp:txBody>
      <dsp:txXfrm>
        <a:off x="1535477" y="346719"/>
        <a:ext cx="1266437" cy="1511425"/>
      </dsp:txXfrm>
    </dsp:sp>
    <dsp:sp modelId="{87856BAE-DC6E-42F2-960E-9449A71BBAB9}">
      <dsp:nvSpPr>
        <dsp:cNvPr id="0" name=""/>
        <dsp:cNvSpPr/>
      </dsp:nvSpPr>
      <dsp:spPr>
        <a:xfrm>
          <a:off x="2905702" y="1022591"/>
          <a:ext cx="136501" cy="159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05702" y="1054527"/>
        <a:ext cx="95551" cy="95808"/>
      </dsp:txXfrm>
    </dsp:sp>
    <dsp:sp modelId="{4323DA2D-A33C-47E4-AC85-A74B3A3E6F8E}">
      <dsp:nvSpPr>
        <dsp:cNvPr id="0" name=""/>
        <dsp:cNvSpPr/>
      </dsp:nvSpPr>
      <dsp:spPr>
        <a:xfrm>
          <a:off x="3098864" y="307318"/>
          <a:ext cx="1227088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Председатели МК</a:t>
          </a:r>
          <a:r>
            <a:rPr lang="ru-RU" sz="1200" kern="1200" dirty="0" smtClean="0"/>
            <a:t>: заносят данные из отчетов в сводный по МК</a:t>
          </a:r>
          <a:endParaRPr lang="ru-RU" sz="1200" kern="1200" dirty="0"/>
        </a:p>
      </dsp:txBody>
      <dsp:txXfrm>
        <a:off x="3134804" y="343258"/>
        <a:ext cx="1155208" cy="1518347"/>
      </dsp:txXfrm>
    </dsp:sp>
    <dsp:sp modelId="{2DB1B3C7-D4E1-4417-9F0A-3595BE33F8F3}">
      <dsp:nvSpPr>
        <dsp:cNvPr id="0" name=""/>
        <dsp:cNvSpPr/>
      </dsp:nvSpPr>
      <dsp:spPr>
        <a:xfrm>
          <a:off x="4390340" y="1022591"/>
          <a:ext cx="136501" cy="159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390340" y="1054527"/>
        <a:ext cx="95551" cy="95808"/>
      </dsp:txXfrm>
    </dsp:sp>
    <dsp:sp modelId="{9F325203-5DDA-4450-BAEF-C1C1AE031DDD}">
      <dsp:nvSpPr>
        <dsp:cNvPr id="0" name=""/>
        <dsp:cNvSpPr/>
      </dsp:nvSpPr>
      <dsp:spPr>
        <a:xfrm>
          <a:off x="4583502" y="307318"/>
          <a:ext cx="1227088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Председатели МК</a:t>
          </a:r>
          <a:r>
            <a:rPr lang="ru-RU" sz="1200" kern="1200" dirty="0" smtClean="0"/>
            <a:t>: с помощью калькулятора подсчитывают качественные показатели обучения по МК</a:t>
          </a:r>
        </a:p>
      </dsp:txBody>
      <dsp:txXfrm>
        <a:off x="4619442" y="343258"/>
        <a:ext cx="1155208" cy="1518347"/>
      </dsp:txXfrm>
    </dsp:sp>
    <dsp:sp modelId="{4539A52C-598C-4ECD-B6F4-0CFA359C843B}">
      <dsp:nvSpPr>
        <dsp:cNvPr id="0" name=""/>
        <dsp:cNvSpPr/>
      </dsp:nvSpPr>
      <dsp:spPr>
        <a:xfrm>
          <a:off x="5874977" y="1022591"/>
          <a:ext cx="136501" cy="159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74977" y="1054527"/>
        <a:ext cx="95551" cy="95808"/>
      </dsp:txXfrm>
    </dsp:sp>
    <dsp:sp modelId="{680F2A7B-DCD7-41E9-9968-1F3C0DBDDC00}">
      <dsp:nvSpPr>
        <dsp:cNvPr id="0" name=""/>
        <dsp:cNvSpPr/>
      </dsp:nvSpPr>
      <dsp:spPr>
        <a:xfrm>
          <a:off x="6068140" y="307318"/>
          <a:ext cx="1227088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Методист: </a:t>
          </a:r>
          <a:r>
            <a:rPr lang="ru-RU" sz="1200" kern="1200" dirty="0" smtClean="0"/>
            <a:t>заносит данные из отчетов в сводный по ПОО</a:t>
          </a:r>
        </a:p>
      </dsp:txBody>
      <dsp:txXfrm>
        <a:off x="6104080" y="343258"/>
        <a:ext cx="1155208" cy="1518347"/>
      </dsp:txXfrm>
    </dsp:sp>
    <dsp:sp modelId="{2C72BF3F-C5CB-46B5-A6B3-B597FA60BA97}">
      <dsp:nvSpPr>
        <dsp:cNvPr id="0" name=""/>
        <dsp:cNvSpPr/>
      </dsp:nvSpPr>
      <dsp:spPr>
        <a:xfrm>
          <a:off x="7359615" y="1022591"/>
          <a:ext cx="136501" cy="1596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7359615" y="1054527"/>
        <a:ext cx="95551" cy="95808"/>
      </dsp:txXfrm>
    </dsp:sp>
    <dsp:sp modelId="{2F5E85C2-AD25-4909-AED7-C1BC28923FF6}">
      <dsp:nvSpPr>
        <dsp:cNvPr id="0" name=""/>
        <dsp:cNvSpPr/>
      </dsp:nvSpPr>
      <dsp:spPr>
        <a:xfrm>
          <a:off x="7552777" y="307318"/>
          <a:ext cx="1227088" cy="15902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Методист</a:t>
          </a:r>
          <a:r>
            <a:rPr lang="ru-RU" sz="120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 помощью калькулятора подсчитывает качественные показатели обучения по ПОО</a:t>
          </a:r>
        </a:p>
      </dsp:txBody>
      <dsp:txXfrm>
        <a:off x="7588717" y="343258"/>
        <a:ext cx="1155208" cy="1518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1FEB0-7462-4743-B13E-B0F25A50F28B}">
      <dsp:nvSpPr>
        <dsp:cNvPr id="0" name=""/>
        <dsp:cNvSpPr/>
      </dsp:nvSpPr>
      <dsp:spPr>
        <a:xfrm>
          <a:off x="4954" y="238692"/>
          <a:ext cx="2125446" cy="1394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Преподаватели</a:t>
          </a:r>
          <a:r>
            <a:rPr lang="ru-RU" sz="1400" kern="1200" dirty="0" smtClean="0"/>
            <a:t>: заносят данные из журналов в электронную ведомость успеваемости (1 общая ведомость)</a:t>
          </a:r>
          <a:endParaRPr lang="ru-RU" sz="1400" kern="1200" dirty="0"/>
        </a:p>
      </dsp:txBody>
      <dsp:txXfrm>
        <a:off x="45807" y="279545"/>
        <a:ext cx="2043740" cy="1313117"/>
      </dsp:txXfrm>
    </dsp:sp>
    <dsp:sp modelId="{C4EDC46E-8296-4334-8551-4AB5ECF4D7B3}">
      <dsp:nvSpPr>
        <dsp:cNvPr id="0" name=""/>
        <dsp:cNvSpPr/>
      </dsp:nvSpPr>
      <dsp:spPr>
        <a:xfrm>
          <a:off x="2342945" y="672548"/>
          <a:ext cx="450594" cy="52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342945" y="777970"/>
        <a:ext cx="315416" cy="316266"/>
      </dsp:txXfrm>
    </dsp:sp>
    <dsp:sp modelId="{4A99F162-CD8C-4D08-AD08-3FBC3B7C99B6}">
      <dsp:nvSpPr>
        <dsp:cNvPr id="0" name=""/>
        <dsp:cNvSpPr/>
      </dsp:nvSpPr>
      <dsp:spPr>
        <a:xfrm>
          <a:off x="2980579" y="238692"/>
          <a:ext cx="2330105" cy="1394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Преподаватели</a:t>
          </a:r>
          <a:r>
            <a:rPr lang="ru-RU" sz="1400" kern="1200" dirty="0" smtClean="0"/>
            <a:t>: пересылают файл зав. отделениями и председателю МК</a:t>
          </a:r>
          <a:endParaRPr lang="ru-RU" sz="1400" kern="1200" dirty="0"/>
        </a:p>
      </dsp:txBody>
      <dsp:txXfrm>
        <a:off x="3021432" y="279545"/>
        <a:ext cx="2248399" cy="1313117"/>
      </dsp:txXfrm>
    </dsp:sp>
    <dsp:sp modelId="{26286DA1-4500-4BE7-8893-B3631507059F}">
      <dsp:nvSpPr>
        <dsp:cNvPr id="0" name=""/>
        <dsp:cNvSpPr/>
      </dsp:nvSpPr>
      <dsp:spPr>
        <a:xfrm>
          <a:off x="5523229" y="672548"/>
          <a:ext cx="450594" cy="527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23229" y="777970"/>
        <a:ext cx="315416" cy="316266"/>
      </dsp:txXfrm>
    </dsp:sp>
    <dsp:sp modelId="{6B5C944A-0C0D-4F41-B1E9-645B6FB3A428}">
      <dsp:nvSpPr>
        <dsp:cNvPr id="0" name=""/>
        <dsp:cNvSpPr/>
      </dsp:nvSpPr>
      <dsp:spPr>
        <a:xfrm>
          <a:off x="6160863" y="238692"/>
          <a:ext cx="2125446" cy="13948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Заведующие отделениями</a:t>
          </a:r>
          <a:r>
            <a:rPr lang="ru-RU" sz="1400" kern="1200" dirty="0" smtClean="0"/>
            <a:t>: добавляют листы преподавателей в электронный сводный отчет по отделению</a:t>
          </a:r>
          <a:endParaRPr lang="ru-RU" sz="1400" kern="1200" dirty="0"/>
        </a:p>
      </dsp:txBody>
      <dsp:txXfrm>
        <a:off x="6201716" y="279545"/>
        <a:ext cx="2043740" cy="1313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DA2D-A33C-47E4-AC85-A74B3A3E6F8E}">
      <dsp:nvSpPr>
        <dsp:cNvPr id="0" name=""/>
        <dsp:cNvSpPr/>
      </dsp:nvSpPr>
      <dsp:spPr>
        <a:xfrm>
          <a:off x="4735" y="639531"/>
          <a:ext cx="1597514" cy="1601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Председатели МК</a:t>
          </a:r>
          <a:r>
            <a:rPr lang="ru-RU" sz="1400" kern="1200" dirty="0" smtClean="0"/>
            <a:t>: добавляют листы преподавателей в электронный сводный отчет по МК</a:t>
          </a:r>
          <a:endParaRPr lang="ru-RU" sz="1400" kern="1200" dirty="0"/>
        </a:p>
      </dsp:txBody>
      <dsp:txXfrm>
        <a:off x="51525" y="686321"/>
        <a:ext cx="1503934" cy="1507676"/>
      </dsp:txXfrm>
    </dsp:sp>
    <dsp:sp modelId="{2DB1B3C7-D4E1-4417-9F0A-3595BE33F8F3}">
      <dsp:nvSpPr>
        <dsp:cNvPr id="0" name=""/>
        <dsp:cNvSpPr/>
      </dsp:nvSpPr>
      <dsp:spPr>
        <a:xfrm>
          <a:off x="1686073" y="1336217"/>
          <a:ext cx="177707" cy="20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686073" y="1377794"/>
        <a:ext cx="124395" cy="124730"/>
      </dsp:txXfrm>
    </dsp:sp>
    <dsp:sp modelId="{9F325203-5DDA-4450-BAEF-C1C1AE031DDD}">
      <dsp:nvSpPr>
        <dsp:cNvPr id="0" name=""/>
        <dsp:cNvSpPr/>
      </dsp:nvSpPr>
      <dsp:spPr>
        <a:xfrm>
          <a:off x="1937546" y="639531"/>
          <a:ext cx="1597514" cy="1601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Председатели МК</a:t>
          </a:r>
          <a:r>
            <a:rPr lang="ru-RU" sz="1400" kern="1200" dirty="0" smtClean="0"/>
            <a:t>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пересылают файл методисту</a:t>
          </a:r>
        </a:p>
      </dsp:txBody>
      <dsp:txXfrm>
        <a:off x="1984336" y="686321"/>
        <a:ext cx="1503934" cy="1507676"/>
      </dsp:txXfrm>
    </dsp:sp>
    <dsp:sp modelId="{4539A52C-598C-4ECD-B6F4-0CFA359C843B}">
      <dsp:nvSpPr>
        <dsp:cNvPr id="0" name=""/>
        <dsp:cNvSpPr/>
      </dsp:nvSpPr>
      <dsp:spPr>
        <a:xfrm>
          <a:off x="3618884" y="1336217"/>
          <a:ext cx="177707" cy="207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18884" y="1377794"/>
        <a:ext cx="124395" cy="124730"/>
      </dsp:txXfrm>
    </dsp:sp>
    <dsp:sp modelId="{680F2A7B-DCD7-41E9-9968-1F3C0DBDDC00}">
      <dsp:nvSpPr>
        <dsp:cNvPr id="0" name=""/>
        <dsp:cNvSpPr/>
      </dsp:nvSpPr>
      <dsp:spPr>
        <a:xfrm>
          <a:off x="3870357" y="639531"/>
          <a:ext cx="1597514" cy="1601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Методист: </a:t>
          </a:r>
          <a:r>
            <a:rPr lang="ru-RU" sz="1400" kern="1200" dirty="0" smtClean="0"/>
            <a:t>добавляют листы преподавателей в электронный сводный отчет по ПОО</a:t>
          </a:r>
        </a:p>
      </dsp:txBody>
      <dsp:txXfrm>
        <a:off x="3917147" y="686321"/>
        <a:ext cx="1503934" cy="1507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357430"/>
            <a:ext cx="6286544" cy="1470025"/>
          </a:xfrm>
        </p:spPr>
        <p:txBody>
          <a:bodyPr>
            <a:normAutofit/>
          </a:bodyPr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886200"/>
            <a:ext cx="6286544" cy="1471626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857628"/>
            <a:ext cx="6643734" cy="1500198"/>
          </a:xfrm>
        </p:spPr>
        <p:txBody>
          <a:bodyPr anchor="t">
            <a:norm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357430"/>
            <a:ext cx="6643734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56543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728" y="100584"/>
            <a:ext cx="8951976" cy="1491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055F-2D76-4DCB-BF20-9AC08AA6A2FD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E5C9-7122-42FB-BF2A-26975683B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04864"/>
            <a:ext cx="6480720" cy="35283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Оптимизация внутренней системы оценки качества образования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877272"/>
            <a:ext cx="453650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Применение принципов бережливого производства в образовании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45282"/>
            <a:ext cx="511256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профессиональное образовательное учреждение «Дзержинский техникум бизнеса и технологий»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3"/>
            <a:ext cx="3240360" cy="167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КАРТОЧКА ПРОЕКТА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Оптимизация внутренней системы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оценки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качества образования»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4119879" cy="292058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1. Вовлеченные лица и рамки проекта: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Заказчики процесса: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заместитель директора ГБПОУ ДТБТ по учебной работе </a:t>
            </a:r>
            <a:r>
              <a:rPr lang="ru-RU" sz="1200" b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Лисицина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Т.Б.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Периметр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проекта: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от заполнения журнала до сдачи отчета по качеству обучения методисту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Владелец процесса: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заместитель директора ГБПОУ ДТБТ по учебной работе </a:t>
            </a:r>
            <a:r>
              <a:rPr lang="ru-RU" sz="1200" b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Лисицина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Т.Б.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Руководитель проекта: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методист </a:t>
            </a:r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Кокорина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С.Н.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Команда проекта:</a:t>
            </a:r>
          </a:p>
          <a:p>
            <a:pPr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Симагина О.Ю. –заведующий отделением,</a:t>
            </a:r>
          </a:p>
          <a:p>
            <a:pPr>
              <a:spcAft>
                <a:spcPts val="0"/>
              </a:spcAft>
            </a:pPr>
            <a:r>
              <a:rPr lang="ru-RU" sz="1200" b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Радевич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Л.И. –преподаватель информационных технологий</a:t>
            </a:r>
          </a:p>
          <a:p>
            <a:pPr>
              <a:spcAft>
                <a:spcPts val="0"/>
              </a:spcAft>
            </a:pPr>
            <a:r>
              <a:rPr lang="ru-RU" sz="1200" b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Семенец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О.В. – председатель </a:t>
            </a:r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МК</a:t>
            </a:r>
            <a:endParaRPr lang="ru-RU" sz="1200" b="0" dirty="0">
              <a:latin typeface="+mj-lt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91957" y="1700809"/>
            <a:ext cx="4309851" cy="244827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2. Обоснование выбора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Ключевой риск: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невыполнение сроков </a:t>
            </a:r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оформления отчетной документации, нерациональные трудозатраты </a:t>
            </a:r>
            <a:endParaRPr lang="ru-RU" sz="1200" b="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Проблемы</a:t>
            </a:r>
          </a:p>
          <a:p>
            <a:pPr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1.Необходимость заполнения педагогическими </a:t>
            </a:r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работниками и руководителями структурных подразделений различных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по форме отчетов с одним диапазоном данных</a:t>
            </a:r>
          </a:p>
          <a:p>
            <a:pPr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2. Допускаемые ошибки при переносе одних и тех же данных в разные формы отчетов</a:t>
            </a:r>
          </a:p>
          <a:p>
            <a:pPr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3. Допускаемые ошибки при выполнении вычислений качественных показателей обучения </a:t>
            </a:r>
            <a:endParaRPr lang="ru-RU" sz="1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323528" y="4797152"/>
            <a:ext cx="4150943" cy="187835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ru-RU" altLang="ru-RU" sz="1800" dirty="0">
                <a:latin typeface="+mj-lt"/>
                <a:ea typeface="Calibri" panose="020F0502020204030204" pitchFamily="34" charset="0"/>
              </a:rPr>
              <a:t>3. Цели и плановый эффект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sp>
        <p:nvSpPr>
          <p:cNvPr id="19" name="Текст 9"/>
          <p:cNvSpPr txBox="1">
            <a:spLocks noGrp="1"/>
          </p:cNvSpPr>
          <p:nvPr>
            <p:ph sz="quarter" idx="4"/>
          </p:nvPr>
        </p:nvSpPr>
        <p:spPr>
          <a:xfrm>
            <a:off x="4591958" y="4293096"/>
            <a:ext cx="4309850" cy="23824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4</a:t>
            </a:r>
            <a:r>
              <a:rPr lang="ru-RU" sz="1200" dirty="0">
                <a:latin typeface="+mj-lt"/>
              </a:rPr>
              <a:t>. Ключевые события</a:t>
            </a:r>
          </a:p>
          <a:p>
            <a:r>
              <a:rPr lang="ru-RU" sz="1200" dirty="0">
                <a:latin typeface="+mj-lt"/>
              </a:rPr>
              <a:t> </a:t>
            </a:r>
          </a:p>
          <a:p>
            <a:r>
              <a:rPr lang="ru-RU" sz="1200" b="0" dirty="0">
                <a:latin typeface="+mj-lt"/>
              </a:rPr>
              <a:t>1. </a:t>
            </a:r>
            <a:r>
              <a:rPr lang="ru-RU" sz="1200" dirty="0">
                <a:latin typeface="+mj-lt"/>
              </a:rPr>
              <a:t>Старт проекта </a:t>
            </a:r>
            <a:r>
              <a:rPr lang="ru-RU" sz="1200" b="0" dirty="0">
                <a:latin typeface="+mj-lt"/>
              </a:rPr>
              <a:t>–02.03.2020</a:t>
            </a:r>
          </a:p>
          <a:p>
            <a:r>
              <a:rPr lang="ru-RU" sz="1200" b="0" dirty="0">
                <a:latin typeface="+mj-lt"/>
              </a:rPr>
              <a:t>2. </a:t>
            </a:r>
            <a:r>
              <a:rPr lang="ru-RU" sz="1200" dirty="0">
                <a:latin typeface="+mj-lt"/>
              </a:rPr>
              <a:t>Диагностика и целевое состояние </a:t>
            </a:r>
            <a:r>
              <a:rPr lang="ru-RU" sz="1200" b="0" dirty="0">
                <a:latin typeface="+mj-lt"/>
              </a:rPr>
              <a:t>–02.03.2020-01.04.2020</a:t>
            </a:r>
          </a:p>
          <a:p>
            <a:pPr marL="265113"/>
            <a:r>
              <a:rPr lang="ru-RU" sz="1200" b="0" dirty="0">
                <a:latin typeface="+mj-lt"/>
              </a:rPr>
              <a:t>•Разработка текущей карты процесса –к 20.03.2020</a:t>
            </a:r>
          </a:p>
          <a:p>
            <a:pPr marL="265113"/>
            <a:r>
              <a:rPr lang="ru-RU" sz="1200" b="0" dirty="0">
                <a:latin typeface="+mj-lt"/>
              </a:rPr>
              <a:t>•Разработка целевой карты процесса –к 01.04.2020</a:t>
            </a:r>
          </a:p>
          <a:p>
            <a:r>
              <a:rPr lang="ru-RU" sz="1200" b="0" dirty="0">
                <a:latin typeface="+mj-lt"/>
              </a:rPr>
              <a:t>3. </a:t>
            </a:r>
            <a:r>
              <a:rPr lang="ru-RU" sz="1200" dirty="0">
                <a:latin typeface="+mj-lt"/>
              </a:rPr>
              <a:t>Совещание</a:t>
            </a:r>
            <a:r>
              <a:rPr lang="ru-RU" sz="1200" b="0" dirty="0">
                <a:latin typeface="+mj-lt"/>
              </a:rPr>
              <a:t> по защите подходов внедрения –06.04.2020</a:t>
            </a:r>
          </a:p>
          <a:p>
            <a:r>
              <a:rPr lang="ru-RU" sz="1200" b="0" dirty="0">
                <a:latin typeface="+mj-lt"/>
              </a:rPr>
              <a:t>4. </a:t>
            </a:r>
            <a:r>
              <a:rPr lang="ru-RU" sz="1200" dirty="0">
                <a:latin typeface="+mj-lt"/>
              </a:rPr>
              <a:t>Внедрение улучшений </a:t>
            </a:r>
            <a:r>
              <a:rPr lang="ru-RU" sz="1200" b="0" dirty="0">
                <a:latin typeface="+mj-lt"/>
              </a:rPr>
              <a:t>–07.04.2020-30.06.2020 </a:t>
            </a:r>
          </a:p>
          <a:p>
            <a:r>
              <a:rPr lang="ru-RU" sz="1200" b="0" dirty="0">
                <a:latin typeface="+mj-lt"/>
              </a:rPr>
              <a:t>5. </a:t>
            </a:r>
            <a:r>
              <a:rPr lang="ru-RU" sz="1200" dirty="0">
                <a:latin typeface="+mj-lt"/>
              </a:rPr>
              <a:t>Закрепление результатов и закрытие проекта </a:t>
            </a:r>
            <a:r>
              <a:rPr lang="ru-RU" sz="1200" b="0" dirty="0">
                <a:latin typeface="+mj-lt"/>
              </a:rPr>
              <a:t>–28.08.2020</a:t>
            </a:r>
          </a:p>
          <a:p>
            <a:endParaRPr lang="ru-RU" sz="12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86970"/>
              </p:ext>
            </p:extLst>
          </p:nvPr>
        </p:nvGraphicFramePr>
        <p:xfrm>
          <a:off x="472078" y="5157190"/>
          <a:ext cx="3883898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615">
                  <a:extLst>
                    <a:ext uri="{9D8B030D-6E8A-4147-A177-3AD203B41FA5}">
                      <a16:colId xmlns:a16="http://schemas.microsoft.com/office/drawing/2014/main" val="100920771"/>
                    </a:ext>
                  </a:extLst>
                </a:gridCol>
                <a:gridCol w="996307">
                  <a:extLst>
                    <a:ext uri="{9D8B030D-6E8A-4147-A177-3AD203B41FA5}">
                      <a16:colId xmlns:a16="http://schemas.microsoft.com/office/drawing/2014/main" val="1909631138"/>
                    </a:ext>
                  </a:extLst>
                </a:gridCol>
                <a:gridCol w="894976">
                  <a:extLst>
                    <a:ext uri="{9D8B030D-6E8A-4147-A177-3AD203B41FA5}">
                      <a16:colId xmlns:a16="http://schemas.microsoft.com/office/drawing/2014/main" val="2310514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Наименование цели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03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Сокращение времени формирования отчетов по качеству обучения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 часа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 час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3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74" t="8495" r="8764" b="14424"/>
          <a:stretch/>
        </p:blipFill>
        <p:spPr>
          <a:xfrm>
            <a:off x="278466" y="4310244"/>
            <a:ext cx="2988579" cy="2100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28" t="7013" r="5328" b="12941"/>
          <a:stretch/>
        </p:blipFill>
        <p:spPr>
          <a:xfrm>
            <a:off x="1412026" y="2090152"/>
            <a:ext cx="3070856" cy="21259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4"/>
          <a:stretch/>
        </p:blipFill>
        <p:spPr>
          <a:xfrm>
            <a:off x="7182217" y="1736811"/>
            <a:ext cx="1782271" cy="23762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18" y="4310090"/>
            <a:ext cx="1623931" cy="239101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16725" r="13661" b="16439"/>
          <a:stretch/>
        </p:blipFill>
        <p:spPr>
          <a:xfrm>
            <a:off x="6608161" y="4309955"/>
            <a:ext cx="1636247" cy="23911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39"/>
            <a:ext cx="6851104" cy="13364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КОМАНДА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ПРОЕКТА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Оптимизация внутренней системы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оценки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качества образования»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1700809"/>
            <a:ext cx="4824536" cy="50405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1.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Владелец 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проекта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:</a:t>
            </a:r>
            <a:endParaRPr lang="ru-R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</a:t>
            </a:r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заместитель </a:t>
            </a:r>
            <a:r>
              <a:rPr lang="ru-RU" sz="12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директора ГБПОУ ДТБТ по учебной работе </a:t>
            </a:r>
            <a:r>
              <a:rPr lang="ru-RU" sz="1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Лисицина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Т.Б.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580112" y="1700809"/>
            <a:ext cx="2088232" cy="50405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2. 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Руководитель проекта:</a:t>
            </a:r>
          </a:p>
          <a:p>
            <a:r>
              <a:rPr lang="ru-RU" sz="1200" b="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методист </a:t>
            </a:r>
            <a:r>
              <a:rPr lang="ru-RU" sz="1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Кокорина С.Н</a:t>
            </a:r>
            <a:r>
              <a:rPr lang="ru-RU" sz="1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937" y="188640"/>
            <a:ext cx="1482743" cy="7664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72078" y="3728839"/>
            <a:ext cx="36724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Текст 9"/>
          <p:cNvSpPr txBox="1">
            <a:spLocks noGrp="1"/>
          </p:cNvSpPr>
          <p:nvPr>
            <p:ph sz="quarter" idx="4"/>
          </p:nvPr>
        </p:nvSpPr>
        <p:spPr>
          <a:xfrm>
            <a:off x="323528" y="3948928"/>
            <a:ext cx="6552728" cy="3282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smtClean="0">
                <a:latin typeface="+mj-lt"/>
              </a:rPr>
              <a:t>3. </a:t>
            </a:r>
            <a:r>
              <a:rPr lang="ru-RU" sz="1200" dirty="0">
                <a:latin typeface="+mj-lt"/>
              </a:rPr>
              <a:t> Команда проекта</a:t>
            </a:r>
            <a:r>
              <a:rPr lang="ru-RU" sz="1200" dirty="0" smtClean="0">
                <a:latin typeface="+mj-lt"/>
              </a:rPr>
              <a:t>:</a:t>
            </a:r>
            <a:endParaRPr lang="ru-RU" sz="1200" dirty="0">
              <a:latin typeface="+mj-lt"/>
            </a:endParaRPr>
          </a:p>
        </p:txBody>
      </p:sp>
      <p:sp>
        <p:nvSpPr>
          <p:cNvPr id="11" name="Текст 9"/>
          <p:cNvSpPr txBox="1">
            <a:spLocks noGrp="1"/>
          </p:cNvSpPr>
          <p:nvPr>
            <p:ph sz="quarter" idx="4"/>
          </p:nvPr>
        </p:nvSpPr>
        <p:spPr>
          <a:xfrm>
            <a:off x="266232" y="6149513"/>
            <a:ext cx="1368152" cy="653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+mj-lt"/>
              </a:rPr>
              <a:t>Симагина </a:t>
            </a:r>
            <a:r>
              <a:rPr lang="ru-RU" sz="1200" dirty="0">
                <a:latin typeface="+mj-lt"/>
              </a:rPr>
              <a:t>О.Ю. –</a:t>
            </a:r>
            <a:r>
              <a:rPr lang="ru-RU" sz="1200" b="0" dirty="0">
                <a:latin typeface="+mj-lt"/>
              </a:rPr>
              <a:t>заведующий </a:t>
            </a:r>
            <a:r>
              <a:rPr lang="ru-RU" sz="1200" b="0" dirty="0" smtClean="0">
                <a:latin typeface="+mj-lt"/>
              </a:rPr>
              <a:t>отделением</a:t>
            </a:r>
            <a:endParaRPr lang="ru-RU" sz="1200" b="0" dirty="0">
              <a:latin typeface="+mj-lt"/>
            </a:endParaRPr>
          </a:p>
        </p:txBody>
      </p:sp>
      <p:sp>
        <p:nvSpPr>
          <p:cNvPr id="12" name="Текст 9"/>
          <p:cNvSpPr txBox="1">
            <a:spLocks noGrp="1"/>
          </p:cNvSpPr>
          <p:nvPr>
            <p:ph sz="quarter" idx="4"/>
          </p:nvPr>
        </p:nvSpPr>
        <p:spPr>
          <a:xfrm>
            <a:off x="4505164" y="5994129"/>
            <a:ext cx="1512168" cy="808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err="1" smtClean="0">
                <a:latin typeface="+mj-lt"/>
              </a:rPr>
              <a:t>Радевич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Л.И. –</a:t>
            </a:r>
            <a:r>
              <a:rPr lang="ru-RU" sz="1200" b="0" dirty="0">
                <a:latin typeface="+mj-lt"/>
              </a:rPr>
              <a:t>преподаватель информационных </a:t>
            </a:r>
            <a:r>
              <a:rPr lang="ru-RU" sz="1200" b="0" dirty="0" smtClean="0">
                <a:latin typeface="+mj-lt"/>
              </a:rPr>
              <a:t>технологий</a:t>
            </a:r>
            <a:endParaRPr lang="ru-RU" sz="1200" b="0" dirty="0">
              <a:latin typeface="+mj-lt"/>
            </a:endParaRPr>
          </a:p>
        </p:txBody>
      </p:sp>
      <p:sp>
        <p:nvSpPr>
          <p:cNvPr id="15" name="Текст 9"/>
          <p:cNvSpPr txBox="1">
            <a:spLocks noGrp="1"/>
          </p:cNvSpPr>
          <p:nvPr>
            <p:ph sz="quarter" idx="4"/>
          </p:nvPr>
        </p:nvSpPr>
        <p:spPr>
          <a:xfrm>
            <a:off x="7596336" y="6166556"/>
            <a:ext cx="1368152" cy="653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>
              <a:latin typeface="+mj-lt"/>
            </a:endParaRPr>
          </a:p>
          <a:p>
            <a:endParaRPr lang="ru-RU" sz="1200" dirty="0">
              <a:latin typeface="+mj-lt"/>
            </a:endParaRPr>
          </a:p>
          <a:p>
            <a:r>
              <a:rPr lang="ru-RU" sz="1200" dirty="0" err="1" smtClean="0">
                <a:latin typeface="+mj-lt"/>
              </a:rPr>
              <a:t>Семенец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dirty="0">
                <a:latin typeface="+mj-lt"/>
              </a:rPr>
              <a:t>О.В. – </a:t>
            </a:r>
            <a:r>
              <a:rPr lang="ru-RU" sz="1200" b="0" dirty="0" smtClean="0">
                <a:latin typeface="+mj-lt"/>
              </a:rPr>
              <a:t>преподаватель, председатель МК</a:t>
            </a:r>
            <a:endParaRPr lang="ru-RU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7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3800585"/>
              </p:ext>
            </p:extLst>
          </p:nvPr>
        </p:nvGraphicFramePr>
        <p:xfrm>
          <a:off x="395536" y="1844824"/>
          <a:ext cx="82912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8090375"/>
              </p:ext>
            </p:extLst>
          </p:nvPr>
        </p:nvGraphicFramePr>
        <p:xfrm>
          <a:off x="179512" y="4221088"/>
          <a:ext cx="8784975" cy="22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83568" y="3717032"/>
            <a:ext cx="432048" cy="36004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287524" y="5881830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ятно 1 10"/>
          <p:cNvSpPr/>
          <p:nvPr/>
        </p:nvSpPr>
        <p:spPr>
          <a:xfrm>
            <a:off x="7147940" y="3350995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Пятно 1 11"/>
          <p:cNvSpPr/>
          <p:nvPr/>
        </p:nvSpPr>
        <p:spPr>
          <a:xfrm>
            <a:off x="5128828" y="3300955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Пятно 1 12"/>
          <p:cNvSpPr/>
          <p:nvPr/>
        </p:nvSpPr>
        <p:spPr>
          <a:xfrm>
            <a:off x="2816188" y="3340347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Пятно 1 13"/>
          <p:cNvSpPr/>
          <p:nvPr/>
        </p:nvSpPr>
        <p:spPr>
          <a:xfrm>
            <a:off x="6352964" y="5932570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Пятно 1 14"/>
          <p:cNvSpPr/>
          <p:nvPr/>
        </p:nvSpPr>
        <p:spPr>
          <a:xfrm>
            <a:off x="3369926" y="5843982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Пятно 1 15"/>
          <p:cNvSpPr/>
          <p:nvPr/>
        </p:nvSpPr>
        <p:spPr>
          <a:xfrm>
            <a:off x="1779043" y="5921896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Пятно 1 16"/>
          <p:cNvSpPr/>
          <p:nvPr/>
        </p:nvSpPr>
        <p:spPr>
          <a:xfrm>
            <a:off x="4861445" y="5881830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Пятно 1 17"/>
          <p:cNvSpPr/>
          <p:nvPr/>
        </p:nvSpPr>
        <p:spPr>
          <a:xfrm>
            <a:off x="7943847" y="5932570"/>
            <a:ext cx="1224136" cy="1008112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проблем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0289338"/>
              </p:ext>
            </p:extLst>
          </p:nvPr>
        </p:nvGraphicFramePr>
        <p:xfrm>
          <a:off x="1331640" y="2060848"/>
          <a:ext cx="757118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839">
                  <a:extLst>
                    <a:ext uri="{9D8B030D-6E8A-4147-A177-3AD203B41FA5}">
                      <a16:colId xmlns:a16="http://schemas.microsoft.com/office/drawing/2014/main" val="2372702604"/>
                    </a:ext>
                  </a:extLst>
                </a:gridCol>
                <a:gridCol w="3719346">
                  <a:extLst>
                    <a:ext uri="{9D8B030D-6E8A-4147-A177-3AD203B41FA5}">
                      <a16:colId xmlns:a16="http://schemas.microsoft.com/office/drawing/2014/main" val="5659231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Проблемы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Пути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695446"/>
                  </a:ext>
                </a:extLst>
              </a:tr>
              <a:tr h="144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Необходимость заполнения педагогическими работниками и руководителями структурных подразделений различных по форме отчетов с одним диапазоном данных (временные потери и ошибки при переносе данных)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Унификация формы отчета для различных структурных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подразделений ПОО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Использование электронных таблиц для оформления отчетов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48758"/>
                  </a:ext>
                </a:extLst>
              </a:tr>
              <a:tr h="921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Временные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потери и 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опускаемые ошибки при выполнении вычислений качественных показателей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Использование электронных таблиц для выполнения вычислений в автоматическом режиме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1268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17" y="2564904"/>
            <a:ext cx="1249788" cy="10364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112"/>
            <a:ext cx="1249788" cy="10303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4638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64475740"/>
              </p:ext>
            </p:extLst>
          </p:nvPr>
        </p:nvGraphicFramePr>
        <p:xfrm>
          <a:off x="395536" y="1844824"/>
          <a:ext cx="829126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7778932"/>
              </p:ext>
            </p:extLst>
          </p:nvPr>
        </p:nvGraphicFramePr>
        <p:xfrm>
          <a:off x="3491880" y="3861048"/>
          <a:ext cx="547260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4211960" y="3573016"/>
            <a:ext cx="432048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520" y="5805264"/>
            <a:ext cx="1487553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 реализации проекта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9555" r="21323" b="2519"/>
          <a:stretch/>
        </p:blipFill>
        <p:spPr>
          <a:xfrm>
            <a:off x="101030" y="2174875"/>
            <a:ext cx="2228627" cy="26364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реализации проекта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1694" r="1594" b="6299"/>
          <a:stretch/>
        </p:blipFill>
        <p:spPr>
          <a:xfrm>
            <a:off x="2404269" y="2174874"/>
            <a:ext cx="2167731" cy="263642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4851" r="27600" b="6950"/>
          <a:stretch/>
        </p:blipFill>
        <p:spPr>
          <a:xfrm rot="16200000">
            <a:off x="1498042" y="3544157"/>
            <a:ext cx="1676950" cy="4470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3287"/>
            <a:ext cx="1487553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18062" r="26023" b="8972"/>
          <a:stretch/>
        </p:blipFill>
        <p:spPr>
          <a:xfrm>
            <a:off x="4620448" y="2636912"/>
            <a:ext cx="4523551" cy="25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4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Светло-коричневый</Template>
  <TotalTime>791</TotalTime>
  <Words>373</Words>
  <Application>Microsoft Office PowerPoint</Application>
  <PresentationFormat>Экран (4:3)</PresentationFormat>
  <Paragraphs>109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Оптимизация внутренней системы оценки качества образования </vt:lpstr>
      <vt:lpstr>КАРТОЧКА ПРОЕКТА  «Оптимизация внутренней системы  оценки качества образования»</vt:lpstr>
      <vt:lpstr>КОМАНДА ПРОЕКТА  «Оптимизация внутренней системы  оценки качества образования»</vt:lpstr>
      <vt:lpstr>Карта текущего состояния процесса</vt:lpstr>
      <vt:lpstr>Анализ проблем</vt:lpstr>
      <vt:lpstr>Карта целевого состояния процесса</vt:lpstr>
      <vt:lpstr>Эффективность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56</cp:revision>
  <cp:lastPrinted>2020-03-19T08:54:51Z</cp:lastPrinted>
  <dcterms:created xsi:type="dcterms:W3CDTF">2019-06-25T05:08:20Z</dcterms:created>
  <dcterms:modified xsi:type="dcterms:W3CDTF">2020-06-05T05:47:41Z</dcterms:modified>
</cp:coreProperties>
</file>