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123" d="100"/>
          <a:sy n="123" d="100"/>
        </p:scale>
        <p:origin x="92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357430"/>
            <a:ext cx="6286544" cy="1470025"/>
          </a:xfrm>
        </p:spPr>
        <p:txBody>
          <a:bodyPr>
            <a:normAutofit/>
          </a:bodyPr>
          <a:lstStyle>
            <a:lvl1pPr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886200"/>
            <a:ext cx="6286544" cy="1471626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857628"/>
            <a:ext cx="6643734" cy="1500198"/>
          </a:xfrm>
        </p:spPr>
        <p:txBody>
          <a:bodyPr anchor="t">
            <a:normAutofit/>
          </a:bodyPr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357430"/>
            <a:ext cx="6643734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456543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728" y="100584"/>
            <a:ext cx="8951976" cy="1491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8229600" cy="43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055F-2D76-4DCB-BF20-9AC08AA6A2F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280920" cy="352839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«Оптимизация процесса разработки нормативно-распорядительной документации в ГБПОУ ДТБТ»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877272"/>
            <a:ext cx="453650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Применение принципов бережливого производства в образовании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145282"/>
            <a:ext cx="511256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Государственное бюджетное профессиональное образовательное учреждение «Дзержинский техникум бизнеса и технологий»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3"/>
            <a:ext cx="3240360" cy="1672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39"/>
            <a:ext cx="6851104" cy="133640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КАРТОЧКА ПРОЕКТА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«Оптимизация проведения мониторинга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«Оценка содержания, организации и качества образовательных процессов ГБПОУ ДТБТ»»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7" y="188640"/>
            <a:ext cx="1482743" cy="766455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72078" y="3728839"/>
            <a:ext cx="367240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9420D5-BE5D-4540-B83B-07D4F12F1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33"/>
          <a:stretch/>
        </p:blipFill>
        <p:spPr>
          <a:xfrm>
            <a:off x="215373" y="1920731"/>
            <a:ext cx="8602748" cy="47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8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EC8227-BD06-4527-96B9-35164B674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4" t="7013" r="4675" b="8495"/>
          <a:stretch/>
        </p:blipFill>
        <p:spPr>
          <a:xfrm>
            <a:off x="1199418" y="2338562"/>
            <a:ext cx="3266749" cy="2400505"/>
          </a:xfrm>
          <a:prstGeom prst="rect">
            <a:avLst/>
          </a:prstGeom>
          <a:ln w="127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328" t="7013" r="5328" b="12941"/>
          <a:stretch/>
        </p:blipFill>
        <p:spPr>
          <a:xfrm>
            <a:off x="4551126" y="2338562"/>
            <a:ext cx="3467393" cy="2400504"/>
          </a:xfrm>
          <a:prstGeom prst="rect">
            <a:avLst/>
          </a:prstGeom>
          <a:ln w="127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"/>
          <a:stretch/>
        </p:blipFill>
        <p:spPr>
          <a:xfrm>
            <a:off x="135315" y="3913080"/>
            <a:ext cx="2123215" cy="2830837"/>
          </a:xfrm>
          <a:prstGeom prst="rect">
            <a:avLst/>
          </a:prstGeom>
          <a:ln w="127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45" y="4221088"/>
            <a:ext cx="1713457" cy="25228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39"/>
            <a:ext cx="6851104" cy="133640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КОМАНДА ПРОЕКТА 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62871" y="1730270"/>
            <a:ext cx="3672408" cy="50405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1</a:t>
            </a: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. Владелец  проекта: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 </a:t>
            </a:r>
            <a:r>
              <a:rPr lang="ru-RU" sz="1200" b="0" dirty="0">
                <a:solidFill>
                  <a:srgbClr val="000000"/>
                </a:solidFill>
                <a:ea typeface="Calibri" panose="020F0502020204030204" pitchFamily="34" charset="0"/>
              </a:rPr>
              <a:t> директор ГБПОУ ДТБТ </a:t>
            </a: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Смирнова А.А.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932040" y="1677766"/>
            <a:ext cx="4083936" cy="50405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2. </a:t>
            </a: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Руководитель проекта:</a:t>
            </a:r>
          </a:p>
          <a:p>
            <a:r>
              <a:rPr lang="ru-RU" sz="1200" b="0" dirty="0">
                <a:solidFill>
                  <a:srgbClr val="000000"/>
                </a:solidFill>
                <a:ea typeface="Calibri" panose="020F0502020204030204" pitchFamily="34" charset="0"/>
              </a:rPr>
              <a:t>заместитель директора по учебной работе </a:t>
            </a:r>
            <a:r>
              <a:rPr lang="ru-RU" sz="1200" dirty="0" err="1">
                <a:solidFill>
                  <a:srgbClr val="000000"/>
                </a:solidFill>
                <a:ea typeface="Calibri" panose="020F0502020204030204" pitchFamily="34" charset="0"/>
              </a:rPr>
              <a:t>Лисицина</a:t>
            </a: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 Т.Б.</a:t>
            </a:r>
            <a:endParaRPr lang="ru-RU" sz="12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937" y="188640"/>
            <a:ext cx="1482743" cy="766455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72078" y="3728839"/>
            <a:ext cx="367240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Текст 9"/>
          <p:cNvSpPr txBox="1">
            <a:spLocks noGrp="1"/>
          </p:cNvSpPr>
          <p:nvPr>
            <p:ph sz="quarter" idx="4"/>
          </p:nvPr>
        </p:nvSpPr>
        <p:spPr>
          <a:xfrm>
            <a:off x="2241350" y="6201832"/>
            <a:ext cx="1482743" cy="540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Кокорина С.Н. –</a:t>
            </a:r>
            <a:r>
              <a:rPr lang="ru-RU" sz="1200" b="0" dirty="0"/>
              <a:t>методист</a:t>
            </a:r>
          </a:p>
        </p:txBody>
      </p:sp>
      <p:sp>
        <p:nvSpPr>
          <p:cNvPr id="12" name="Текст 9"/>
          <p:cNvSpPr txBox="1">
            <a:spLocks noGrp="1"/>
          </p:cNvSpPr>
          <p:nvPr>
            <p:ph sz="quarter" idx="4"/>
          </p:nvPr>
        </p:nvSpPr>
        <p:spPr>
          <a:xfrm>
            <a:off x="5764277" y="5932991"/>
            <a:ext cx="1512168" cy="8088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+mj-lt"/>
            </a:endParaRPr>
          </a:p>
          <a:p>
            <a:endParaRPr lang="ru-RU" sz="1200" dirty="0">
              <a:latin typeface="+mj-lt"/>
            </a:endParaRPr>
          </a:p>
          <a:p>
            <a:r>
              <a:rPr lang="ru-RU" sz="1200" dirty="0" err="1"/>
              <a:t>Радевич</a:t>
            </a:r>
            <a:r>
              <a:rPr lang="ru-RU" sz="1200" dirty="0"/>
              <a:t> Л.И. –</a:t>
            </a:r>
            <a:r>
              <a:rPr lang="ru-RU" sz="1200" b="0" dirty="0"/>
              <a:t>преподаватель информационных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64279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090" y="214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Карта текущего состояния процесса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54AFD2-4304-4543-9467-B0D56F290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4" y="923113"/>
            <a:ext cx="1487553" cy="7681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8703F8-C04D-4E68-BA9F-C065DE3EC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5" t="34435" r="13776" b="13602"/>
          <a:stretch/>
        </p:blipFill>
        <p:spPr>
          <a:xfrm>
            <a:off x="539552" y="1964915"/>
            <a:ext cx="8352928" cy="47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6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проблем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16620386"/>
              </p:ext>
            </p:extLst>
          </p:nvPr>
        </p:nvGraphicFramePr>
        <p:xfrm>
          <a:off x="395537" y="1844824"/>
          <a:ext cx="8568952" cy="4738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617">
                  <a:extLst>
                    <a:ext uri="{9D8B030D-6E8A-4147-A177-3AD203B41FA5}">
                      <a16:colId xmlns:a16="http://schemas.microsoft.com/office/drawing/2014/main" val="2372702604"/>
                    </a:ext>
                  </a:extLst>
                </a:gridCol>
                <a:gridCol w="4312335">
                  <a:extLst>
                    <a:ext uri="{9D8B030D-6E8A-4147-A177-3AD203B41FA5}">
                      <a16:colId xmlns:a16="http://schemas.microsoft.com/office/drawing/2014/main" val="56592311"/>
                    </a:ext>
                  </a:extLst>
                </a:gridCol>
              </a:tblGrid>
              <a:tr h="705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Проблемы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Пути решения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695446"/>
                  </a:ext>
                </a:extLst>
              </a:tr>
              <a:tr h="4032798">
                <a:tc>
                  <a:txBody>
                    <a:bodyPr/>
                    <a:lstStyle/>
                    <a:p>
                      <a:pPr marL="7938" indent="-7938">
                        <a:buAutoNum type="arabicPeriod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Возможные ошибки/не полное копирование информации (так как не всегда в документе видно, кто и что исправил в макете)</a:t>
                      </a:r>
                    </a:p>
                    <a:p>
                      <a:pPr marL="0" indent="0">
                        <a:buNone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Затраты времени и труда на сведение документа в один</a:t>
                      </a:r>
                    </a:p>
                    <a:p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Параллельная синхронная работа всех разработчиков в едином макете (исключен процесс сведения нескольких версий документа в один)</a:t>
                      </a:r>
                      <a:endParaRPr lang="ru-RU" sz="24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>
                          <a:solidFill>
                            <a:schemeClr val="tx1"/>
                          </a:solidFill>
                        </a:rPr>
                        <a:t>Исключение этапа сведения документа в один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948758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4638"/>
            <a:ext cx="148755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0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Карта целевого состояния процесса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7702E-FA02-4B94-B361-282FC0B20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20601" r="9051" b="6600"/>
          <a:stretch/>
        </p:blipFill>
        <p:spPr>
          <a:xfrm>
            <a:off x="212011" y="1916832"/>
            <a:ext cx="8757281" cy="4464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28" y="1148669"/>
            <a:ext cx="148755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5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Эффективность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46063" y="1196751"/>
            <a:ext cx="4040188" cy="54076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До реализации проекта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573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Несколько версий документа от разработчиков!!!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3287"/>
            <a:ext cx="1487553" cy="7681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9E4865-8A3E-4769-9437-ABAC18C3A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384379"/>
            <a:ext cx="5544616" cy="31188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F4EEE7-2F8C-42E0-AF6A-95B20F22E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83563"/>
            <a:ext cx="3840426" cy="21602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076ECB-993D-496F-A87E-6C717D0DF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05" y="3961151"/>
            <a:ext cx="4623451" cy="260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2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Эффективность проекта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1357543"/>
            <a:ext cx="4041775" cy="639762"/>
          </a:xfrm>
        </p:spPr>
        <p:txBody>
          <a:bodyPr/>
          <a:lstStyle/>
          <a:p>
            <a:pPr algn="ctr"/>
            <a:r>
              <a:rPr lang="ru-RU" dirty="0"/>
              <a:t>После реализации проекта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3287"/>
            <a:ext cx="1487553" cy="7681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9F5CA2-18E3-4EDB-A136-7A6A81195D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t="14421" r="22438" b="51400"/>
          <a:stretch/>
        </p:blipFill>
        <p:spPr>
          <a:xfrm>
            <a:off x="282121" y="2027100"/>
            <a:ext cx="5760640" cy="1758003"/>
          </a:xfrm>
          <a:prstGeom prst="rect">
            <a:avLst/>
          </a:prstGeom>
          <a:ln w="190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E713A4-8225-4EEE-9DF5-E3748715EA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9" t="9237" r="29552" b="16564"/>
          <a:stretch/>
        </p:blipFill>
        <p:spPr>
          <a:xfrm>
            <a:off x="2843808" y="2426763"/>
            <a:ext cx="6198599" cy="3816424"/>
          </a:xfrm>
          <a:prstGeom prst="rect">
            <a:avLst/>
          </a:prstGeom>
          <a:ln w="190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629F9D-D929-404D-8EAA-25704A0577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67" t="16239" r="22622" b="25126"/>
          <a:stretch/>
        </p:blipFill>
        <p:spPr>
          <a:xfrm>
            <a:off x="282121" y="4267862"/>
            <a:ext cx="4649919" cy="2465190"/>
          </a:xfrm>
          <a:prstGeom prst="rect">
            <a:avLst/>
          </a:prstGeom>
          <a:ln w="190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376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Светло-коричневый</Template>
  <TotalTime>1015</TotalTime>
  <Words>155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«Оптимизация процесса разработки нормативно-распорядительной документации в ГБПОУ ДТБТ»</vt:lpstr>
      <vt:lpstr>КАРТОЧКА ПРОЕКТА  «Оптимизация проведения мониторинга «Оценка содержания, организации и качества образовательных процессов ГБПОУ ДТБТ»»</vt:lpstr>
      <vt:lpstr>КОМАНДА ПРОЕКТА  </vt:lpstr>
      <vt:lpstr>Карта текущего состояния процесса</vt:lpstr>
      <vt:lpstr>Анализ проблем</vt:lpstr>
      <vt:lpstr>Карта целевого состояния процесса</vt:lpstr>
      <vt:lpstr>Эффективность проекта</vt:lpstr>
      <vt:lpstr>Эффективность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Методист</cp:lastModifiedBy>
  <cp:revision>66</cp:revision>
  <cp:lastPrinted>2020-03-19T08:54:51Z</cp:lastPrinted>
  <dcterms:created xsi:type="dcterms:W3CDTF">2019-06-25T05:08:20Z</dcterms:created>
  <dcterms:modified xsi:type="dcterms:W3CDTF">2022-11-25T12:19:48Z</dcterms:modified>
</cp:coreProperties>
</file>